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310" r:id="rId3"/>
    <p:sldId id="311" r:id="rId4"/>
    <p:sldId id="313" r:id="rId5"/>
    <p:sldId id="312" r:id="rId6"/>
    <p:sldId id="314" r:id="rId7"/>
    <p:sldId id="315" r:id="rId8"/>
    <p:sldId id="316" r:id="rId9"/>
    <p:sldId id="317" r:id="rId10"/>
    <p:sldId id="318" r:id="rId11"/>
    <p:sldId id="319"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02E7C-CCA0-9107-4B5E-F53EB6BC20A1}" v="984" dt="2020-05-21T15:16:56.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6" autoAdjust="0"/>
    <p:restoredTop sz="94629" autoAdjust="0"/>
  </p:normalViewPr>
  <p:slideViewPr>
    <p:cSldViewPr showGuides="1">
      <p:cViewPr varScale="1">
        <p:scale>
          <a:sx n="90" d="100"/>
          <a:sy n="90" d="100"/>
        </p:scale>
        <p:origin x="90" y="48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Panda (021300)" userId="S::shivamp@greenwoodhigh.edu.in::c2dbe561-3f69-4b5a-9269-909c2f300a31" providerId="AD" clId="Web-{13202E7C-CCA0-9107-4B5E-F53EB6BC20A1}"/>
    <pc:docChg chg="addSld delSld modSld">
      <pc:chgData name="Shivam Panda (021300)" userId="S::shivamp@greenwoodhigh.edu.in::c2dbe561-3f69-4b5a-9269-909c2f300a31" providerId="AD" clId="Web-{13202E7C-CCA0-9107-4B5E-F53EB6BC20A1}" dt="2020-05-21T15:16:56.658" v="948" actId="14100"/>
      <pc:docMkLst>
        <pc:docMk/>
      </pc:docMkLst>
      <pc:sldChg chg="modSp">
        <pc:chgData name="Shivam Panda (021300)" userId="S::shivamp@greenwoodhigh.edu.in::c2dbe561-3f69-4b5a-9269-909c2f300a31" providerId="AD" clId="Web-{13202E7C-CCA0-9107-4B5E-F53EB6BC20A1}" dt="2020-05-21T14:15:52.660" v="23" actId="20577"/>
        <pc:sldMkLst>
          <pc:docMk/>
          <pc:sldMk cId="2808920126" sldId="265"/>
        </pc:sldMkLst>
        <pc:spChg chg="mod">
          <ac:chgData name="Shivam Panda (021300)" userId="S::shivamp@greenwoodhigh.edu.in::c2dbe561-3f69-4b5a-9269-909c2f300a31" providerId="AD" clId="Web-{13202E7C-CCA0-9107-4B5E-F53EB6BC20A1}" dt="2020-05-21T14:15:52.660" v="23" actId="20577"/>
          <ac:spMkLst>
            <pc:docMk/>
            <pc:sldMk cId="2808920126" sldId="265"/>
            <ac:spMk id="3" creationId="{00000000-0000-0000-0000-000000000000}"/>
          </ac:spMkLst>
        </pc:spChg>
      </pc:sldChg>
      <pc:sldChg chg="addSp delSp modSp">
        <pc:chgData name="Shivam Panda (021300)" userId="S::shivamp@greenwoodhigh.edu.in::c2dbe561-3f69-4b5a-9269-909c2f300a31" providerId="AD" clId="Web-{13202E7C-CCA0-9107-4B5E-F53EB6BC20A1}" dt="2020-05-21T14:16:39.832" v="50" actId="20577"/>
        <pc:sldMkLst>
          <pc:docMk/>
          <pc:sldMk cId="2139132589" sldId="310"/>
        </pc:sldMkLst>
        <pc:spChg chg="add mod">
          <ac:chgData name="Shivam Panda (021300)" userId="S::shivamp@greenwoodhigh.edu.in::c2dbe561-3f69-4b5a-9269-909c2f300a31" providerId="AD" clId="Web-{13202E7C-CCA0-9107-4B5E-F53EB6BC20A1}" dt="2020-05-21T14:16:39.832" v="50" actId="20577"/>
          <ac:spMkLst>
            <pc:docMk/>
            <pc:sldMk cId="2139132589" sldId="310"/>
            <ac:spMk id="3" creationId="{1A8B5CD9-D7BC-431A-9EAB-D462C3031D66}"/>
          </ac:spMkLst>
        </pc:spChg>
        <pc:spChg chg="mod">
          <ac:chgData name="Shivam Panda (021300)" userId="S::shivamp@greenwoodhigh.edu.in::c2dbe561-3f69-4b5a-9269-909c2f300a31" providerId="AD" clId="Web-{13202E7C-CCA0-9107-4B5E-F53EB6BC20A1}" dt="2020-05-21T14:16:10.379" v="43" actId="20577"/>
          <ac:spMkLst>
            <pc:docMk/>
            <pc:sldMk cId="2139132589" sldId="310"/>
            <ac:spMk id="13" creationId="{00000000-0000-0000-0000-000000000000}"/>
          </ac:spMkLst>
        </pc:spChg>
        <pc:spChg chg="del">
          <ac:chgData name="Shivam Panda (021300)" userId="S::shivamp@greenwoodhigh.edu.in::c2dbe561-3f69-4b5a-9269-909c2f300a31" providerId="AD" clId="Web-{13202E7C-CCA0-9107-4B5E-F53EB6BC20A1}" dt="2020-05-21T14:15:59.598" v="25"/>
          <ac:spMkLst>
            <pc:docMk/>
            <pc:sldMk cId="2139132589" sldId="310"/>
            <ac:spMk id="14" creationId="{00000000-0000-0000-0000-000000000000}"/>
          </ac:spMkLst>
        </pc:spChg>
      </pc:sldChg>
      <pc:sldChg chg="addSp delSp modSp">
        <pc:chgData name="Shivam Panda (021300)" userId="S::shivamp@greenwoodhigh.edu.in::c2dbe561-3f69-4b5a-9269-909c2f300a31" providerId="AD" clId="Web-{13202E7C-CCA0-9107-4B5E-F53EB6BC20A1}" dt="2020-05-21T14:33:57.467" v="213" actId="1076"/>
        <pc:sldMkLst>
          <pc:docMk/>
          <pc:sldMk cId="3106206852" sldId="311"/>
        </pc:sldMkLst>
        <pc:spChg chg="add del mod">
          <ac:chgData name="Shivam Panda (021300)" userId="S::shivamp@greenwoodhigh.edu.in::c2dbe561-3f69-4b5a-9269-909c2f300a31" providerId="AD" clId="Web-{13202E7C-CCA0-9107-4B5E-F53EB6BC20A1}" dt="2020-05-21T14:17:20.019" v="71"/>
          <ac:spMkLst>
            <pc:docMk/>
            <pc:sldMk cId="3106206852" sldId="311"/>
            <ac:spMk id="3" creationId="{3EE0B94B-EC39-4E38-AC69-D8E6341EEF14}"/>
          </ac:spMkLst>
        </pc:spChg>
        <pc:spChg chg="add mod">
          <ac:chgData name="Shivam Panda (021300)" userId="S::shivamp@greenwoodhigh.edu.in::c2dbe561-3f69-4b5a-9269-909c2f300a31" providerId="AD" clId="Web-{13202E7C-CCA0-9107-4B5E-F53EB6BC20A1}" dt="2020-05-21T14:21:30.252" v="123" actId="1076"/>
          <ac:spMkLst>
            <pc:docMk/>
            <pc:sldMk cId="3106206852" sldId="311"/>
            <ac:spMk id="4" creationId="{1BCA7AF0-2D9A-4B3B-8520-87053F229DD5}"/>
          </ac:spMkLst>
        </pc:spChg>
        <pc:spChg chg="add mod">
          <ac:chgData name="Shivam Panda (021300)" userId="S::shivamp@greenwoodhigh.edu.in::c2dbe561-3f69-4b5a-9269-909c2f300a31" providerId="AD" clId="Web-{13202E7C-CCA0-9107-4B5E-F53EB6BC20A1}" dt="2020-05-21T14:20:20.190" v="102" actId="20577"/>
          <ac:spMkLst>
            <pc:docMk/>
            <pc:sldMk cId="3106206852" sldId="311"/>
            <ac:spMk id="5" creationId="{03C8597A-F911-4FA9-9A74-39D2C8268E84}"/>
          </ac:spMkLst>
        </pc:spChg>
        <pc:spChg chg="add mod">
          <ac:chgData name="Shivam Panda (021300)" userId="S::shivamp@greenwoodhigh.edu.in::c2dbe561-3f69-4b5a-9269-909c2f300a31" providerId="AD" clId="Web-{13202E7C-CCA0-9107-4B5E-F53EB6BC20A1}" dt="2020-05-21T14:23:57.892" v="129" actId="20577"/>
          <ac:spMkLst>
            <pc:docMk/>
            <pc:sldMk cId="3106206852" sldId="311"/>
            <ac:spMk id="7" creationId="{8808A1C5-61A7-41CC-A0FA-88A4611AC507}"/>
          </ac:spMkLst>
        </pc:spChg>
        <pc:spChg chg="add mod">
          <ac:chgData name="Shivam Panda (021300)" userId="S::shivamp@greenwoodhigh.edu.in::c2dbe561-3f69-4b5a-9269-909c2f300a31" providerId="AD" clId="Web-{13202E7C-CCA0-9107-4B5E-F53EB6BC20A1}" dt="2020-05-21T14:24:28.017" v="134" actId="1076"/>
          <ac:spMkLst>
            <pc:docMk/>
            <pc:sldMk cId="3106206852" sldId="311"/>
            <ac:spMk id="8" creationId="{B6C049CD-80D5-4938-B997-DDA0BBFF6212}"/>
          </ac:spMkLst>
        </pc:spChg>
        <pc:spChg chg="add mod">
          <ac:chgData name="Shivam Panda (021300)" userId="S::shivamp@greenwoodhigh.edu.in::c2dbe561-3f69-4b5a-9269-909c2f300a31" providerId="AD" clId="Web-{13202E7C-CCA0-9107-4B5E-F53EB6BC20A1}" dt="2020-05-21T14:29:31.531" v="139" actId="20577"/>
          <ac:spMkLst>
            <pc:docMk/>
            <pc:sldMk cId="3106206852" sldId="311"/>
            <ac:spMk id="9" creationId="{86DAF056-838E-4F34-9BED-240133CAC06E}"/>
          </ac:spMkLst>
        </pc:spChg>
        <pc:spChg chg="add mod">
          <ac:chgData name="Shivam Panda (021300)" userId="S::shivamp@greenwoodhigh.edu.in::c2dbe561-3f69-4b5a-9269-909c2f300a31" providerId="AD" clId="Web-{13202E7C-CCA0-9107-4B5E-F53EB6BC20A1}" dt="2020-05-21T14:29:48.250" v="141" actId="1076"/>
          <ac:spMkLst>
            <pc:docMk/>
            <pc:sldMk cId="3106206852" sldId="311"/>
            <ac:spMk id="11" creationId="{0BCF39A0-7048-4AC5-BE9A-677EDFBA25EE}"/>
          </ac:spMkLst>
        </pc:spChg>
        <pc:spChg chg="add mod">
          <ac:chgData name="Shivam Panda (021300)" userId="S::shivamp@greenwoodhigh.edu.in::c2dbe561-3f69-4b5a-9269-909c2f300a31" providerId="AD" clId="Web-{13202E7C-CCA0-9107-4B5E-F53EB6BC20A1}" dt="2020-05-21T14:32:36.421" v="169" actId="1076"/>
          <ac:spMkLst>
            <pc:docMk/>
            <pc:sldMk cId="3106206852" sldId="311"/>
            <ac:spMk id="12" creationId="{9F5E487E-E186-4A4B-8570-66D0585C52C6}"/>
          </ac:spMkLst>
        </pc:spChg>
        <pc:spChg chg="mod">
          <ac:chgData name="Shivam Panda (021300)" userId="S::shivamp@greenwoodhigh.edu.in::c2dbe561-3f69-4b5a-9269-909c2f300a31" providerId="AD" clId="Web-{13202E7C-CCA0-9107-4B5E-F53EB6BC20A1}" dt="2020-05-21T14:16:59.269" v="64" actId="20577"/>
          <ac:spMkLst>
            <pc:docMk/>
            <pc:sldMk cId="3106206852" sldId="311"/>
            <ac:spMk id="13" creationId="{00000000-0000-0000-0000-000000000000}"/>
          </ac:spMkLst>
        </pc:spChg>
        <pc:spChg chg="add mod">
          <ac:chgData name="Shivam Panda (021300)" userId="S::shivamp@greenwoodhigh.edu.in::c2dbe561-3f69-4b5a-9269-909c2f300a31" providerId="AD" clId="Web-{13202E7C-CCA0-9107-4B5E-F53EB6BC20A1}" dt="2020-05-21T14:33:57.467" v="213" actId="1076"/>
          <ac:spMkLst>
            <pc:docMk/>
            <pc:sldMk cId="3106206852" sldId="311"/>
            <ac:spMk id="15" creationId="{36EC4B65-C780-4B5D-868C-F4410CF72678}"/>
          </ac:spMkLst>
        </pc:spChg>
        <pc:graphicFrameChg chg="del">
          <ac:chgData name="Shivam Panda (021300)" userId="S::shivamp@greenwoodhigh.edu.in::c2dbe561-3f69-4b5a-9269-909c2f300a31" providerId="AD" clId="Web-{13202E7C-CCA0-9107-4B5E-F53EB6BC20A1}" dt="2020-05-21T14:17:04.425" v="67"/>
          <ac:graphicFrameMkLst>
            <pc:docMk/>
            <pc:sldMk cId="3106206852" sldId="311"/>
            <ac:graphicFrameMk id="6" creationId="{00000000-0000-0000-0000-000000000000}"/>
          </ac:graphicFrameMkLst>
        </pc:graphicFrameChg>
        <pc:cxnChg chg="add mod">
          <ac:chgData name="Shivam Panda (021300)" userId="S::shivamp@greenwoodhigh.edu.in::c2dbe561-3f69-4b5a-9269-909c2f300a31" providerId="AD" clId="Web-{13202E7C-CCA0-9107-4B5E-F53EB6BC20A1}" dt="2020-05-21T14:32:42.530" v="170" actId="14100"/>
          <ac:cxnSpMkLst>
            <pc:docMk/>
            <pc:sldMk cId="3106206852" sldId="311"/>
            <ac:cxnSpMk id="10" creationId="{8859F3AC-A6D6-4BD9-982C-5E83AD2BE6CC}"/>
          </ac:cxnSpMkLst>
        </pc:cxnChg>
        <pc:cxnChg chg="add mod">
          <ac:chgData name="Shivam Panda (021300)" userId="S::shivamp@greenwoodhigh.edu.in::c2dbe561-3f69-4b5a-9269-909c2f300a31" providerId="AD" clId="Web-{13202E7C-CCA0-9107-4B5E-F53EB6BC20A1}" dt="2020-05-21T14:33:01.186" v="173" actId="14100"/>
          <ac:cxnSpMkLst>
            <pc:docMk/>
            <pc:sldMk cId="3106206852" sldId="311"/>
            <ac:cxnSpMk id="14" creationId="{9A4FEEB7-D18F-4CE0-928A-84873AC5B2A6}"/>
          </ac:cxnSpMkLst>
        </pc:cxnChg>
      </pc:sldChg>
      <pc:sldChg chg="addSp delSp modSp">
        <pc:chgData name="Shivam Panda (021300)" userId="S::shivamp@greenwoodhigh.edu.in::c2dbe561-3f69-4b5a-9269-909c2f300a31" providerId="AD" clId="Web-{13202E7C-CCA0-9107-4B5E-F53EB6BC20A1}" dt="2020-05-21T15:05:19.083" v="751"/>
        <pc:sldMkLst>
          <pc:docMk/>
          <pc:sldMk cId="462238070" sldId="312"/>
        </pc:sldMkLst>
        <pc:spChg chg="mod">
          <ac:chgData name="Shivam Panda (021300)" userId="S::shivamp@greenwoodhigh.edu.in::c2dbe561-3f69-4b5a-9269-909c2f300a31" providerId="AD" clId="Web-{13202E7C-CCA0-9107-4B5E-F53EB6BC20A1}" dt="2020-05-21T14:38:01.279" v="315" actId="20577"/>
          <ac:spMkLst>
            <pc:docMk/>
            <pc:sldMk cId="462238070" sldId="312"/>
            <ac:spMk id="13" creationId="{00000000-0000-0000-0000-000000000000}"/>
          </ac:spMkLst>
        </pc:spChg>
        <pc:spChg chg="add del mod">
          <ac:chgData name="Shivam Panda (021300)" userId="S::shivamp@greenwoodhigh.edu.in::c2dbe561-3f69-4b5a-9269-909c2f300a31" providerId="AD" clId="Web-{13202E7C-CCA0-9107-4B5E-F53EB6BC20A1}" dt="2020-05-21T14:38:12.091" v="319"/>
          <ac:spMkLst>
            <pc:docMk/>
            <pc:sldMk cId="462238070" sldId="312"/>
            <ac:spMk id="14" creationId="{02BCBCA3-261B-4562-95F8-992E5C30D174}"/>
          </ac:spMkLst>
        </pc:spChg>
        <pc:spChg chg="add del mod">
          <ac:chgData name="Shivam Panda (021300)" userId="S::shivamp@greenwoodhigh.edu.in::c2dbe561-3f69-4b5a-9269-909c2f300a31" providerId="AD" clId="Web-{13202E7C-CCA0-9107-4B5E-F53EB6BC20A1}" dt="2020-05-21T15:05:19.083" v="751"/>
          <ac:spMkLst>
            <pc:docMk/>
            <pc:sldMk cId="462238070" sldId="312"/>
            <ac:spMk id="16" creationId="{13BF595E-E209-41BE-BF77-F255807F9E0A}"/>
          </ac:spMkLst>
        </pc:spChg>
        <pc:spChg chg="add del mod">
          <ac:chgData name="Shivam Panda (021300)" userId="S::shivamp@greenwoodhigh.edu.in::c2dbe561-3f69-4b5a-9269-909c2f300a31" providerId="AD" clId="Web-{13202E7C-CCA0-9107-4B5E-F53EB6BC20A1}" dt="2020-05-21T14:42:18.106" v="329"/>
          <ac:spMkLst>
            <pc:docMk/>
            <pc:sldMk cId="462238070" sldId="312"/>
            <ac:spMk id="17" creationId="{68C7ADF5-B9F5-40B7-B670-7F1701F4A2AA}"/>
          </ac:spMkLst>
        </pc:spChg>
        <pc:spChg chg="add mod">
          <ac:chgData name="Shivam Panda (021300)" userId="S::shivamp@greenwoodhigh.edu.in::c2dbe561-3f69-4b5a-9269-909c2f300a31" providerId="AD" clId="Web-{13202E7C-CCA0-9107-4B5E-F53EB6BC20A1}" dt="2020-05-21T14:54:23.727" v="572" actId="1076"/>
          <ac:spMkLst>
            <pc:docMk/>
            <pc:sldMk cId="462238070" sldId="312"/>
            <ac:spMk id="18" creationId="{D51EEF82-E9CF-4A93-80A2-48C56EB7F5E2}"/>
          </ac:spMkLst>
        </pc:spChg>
        <pc:spChg chg="add mod">
          <ac:chgData name="Shivam Panda (021300)" userId="S::shivamp@greenwoodhigh.edu.in::c2dbe561-3f69-4b5a-9269-909c2f300a31" providerId="AD" clId="Web-{13202E7C-CCA0-9107-4B5E-F53EB6BC20A1}" dt="2020-05-21T14:54:44.977" v="574" actId="1076"/>
          <ac:spMkLst>
            <pc:docMk/>
            <pc:sldMk cId="462238070" sldId="312"/>
            <ac:spMk id="19" creationId="{70EEEF36-2241-4DCC-B090-E228666DDC17}"/>
          </ac:spMkLst>
        </pc:spChg>
        <pc:spChg chg="add mod">
          <ac:chgData name="Shivam Panda (021300)" userId="S::shivamp@greenwoodhigh.edu.in::c2dbe561-3f69-4b5a-9269-909c2f300a31" providerId="AD" clId="Web-{13202E7C-CCA0-9107-4B5E-F53EB6BC20A1}" dt="2020-05-21T14:54:40.196" v="573" actId="1076"/>
          <ac:spMkLst>
            <pc:docMk/>
            <pc:sldMk cId="462238070" sldId="312"/>
            <ac:spMk id="20" creationId="{7CB51A4B-21EC-49AC-A4F4-C93A3EC9827C}"/>
          </ac:spMkLst>
        </pc:spChg>
        <pc:spChg chg="add mod">
          <ac:chgData name="Shivam Panda (021300)" userId="S::shivamp@greenwoodhigh.edu.in::c2dbe561-3f69-4b5a-9269-909c2f300a31" providerId="AD" clId="Web-{13202E7C-CCA0-9107-4B5E-F53EB6BC20A1}" dt="2020-05-21T14:52:13.368" v="553"/>
          <ac:spMkLst>
            <pc:docMk/>
            <pc:sldMk cId="462238070" sldId="312"/>
            <ac:spMk id="21" creationId="{B4233C6B-6E2B-42BE-8C91-53F1DCA182FC}"/>
          </ac:spMkLst>
        </pc:spChg>
        <pc:spChg chg="add mod">
          <ac:chgData name="Shivam Panda (021300)" userId="S::shivamp@greenwoodhigh.edu.in::c2dbe561-3f69-4b5a-9269-909c2f300a31" providerId="AD" clId="Web-{13202E7C-CCA0-9107-4B5E-F53EB6BC20A1}" dt="2020-05-21T14:54:48.571" v="575" actId="1076"/>
          <ac:spMkLst>
            <pc:docMk/>
            <pc:sldMk cId="462238070" sldId="312"/>
            <ac:spMk id="22" creationId="{7038A37F-FDAA-43B6-AFEF-CA224B2917F8}"/>
          </ac:spMkLst>
        </pc:spChg>
        <pc:spChg chg="add mod">
          <ac:chgData name="Shivam Panda (021300)" userId="S::shivamp@greenwoodhigh.edu.in::c2dbe561-3f69-4b5a-9269-909c2f300a31" providerId="AD" clId="Web-{13202E7C-CCA0-9107-4B5E-F53EB6BC20A1}" dt="2020-05-21T14:52:17.931" v="554"/>
          <ac:spMkLst>
            <pc:docMk/>
            <pc:sldMk cId="462238070" sldId="312"/>
            <ac:spMk id="24" creationId="{FB51B899-137D-4C36-A46E-18562268B560}"/>
          </ac:spMkLst>
        </pc:spChg>
        <pc:spChg chg="add del">
          <ac:chgData name="Shivam Panda (021300)" userId="S::shivamp@greenwoodhigh.edu.in::c2dbe561-3f69-4b5a-9269-909c2f300a31" providerId="AD" clId="Web-{13202E7C-CCA0-9107-4B5E-F53EB6BC20A1}" dt="2020-05-21T14:57:03.132" v="596"/>
          <ac:spMkLst>
            <pc:docMk/>
            <pc:sldMk cId="462238070" sldId="312"/>
            <ac:spMk id="29" creationId="{24766827-1DB8-42B0-9F89-88D77456C47C}"/>
          </ac:spMkLst>
        </pc:spChg>
        <pc:spChg chg="add mod">
          <ac:chgData name="Shivam Panda (021300)" userId="S::shivamp@greenwoodhigh.edu.in::c2dbe561-3f69-4b5a-9269-909c2f300a31" providerId="AD" clId="Web-{13202E7C-CCA0-9107-4B5E-F53EB6BC20A1}" dt="2020-05-21T14:57:38.757" v="607" actId="1076"/>
          <ac:spMkLst>
            <pc:docMk/>
            <pc:sldMk cId="462238070" sldId="312"/>
            <ac:spMk id="30" creationId="{502859DB-AC9C-46A5-BC2B-FEDC6337DCDF}"/>
          </ac:spMkLst>
        </pc:spChg>
        <pc:spChg chg="add del mod">
          <ac:chgData name="Shivam Panda (021300)" userId="S::shivamp@greenwoodhigh.edu.in::c2dbe561-3f69-4b5a-9269-909c2f300a31" providerId="AD" clId="Web-{13202E7C-CCA0-9107-4B5E-F53EB6BC20A1}" dt="2020-05-21T14:59:17.866" v="623"/>
          <ac:spMkLst>
            <pc:docMk/>
            <pc:sldMk cId="462238070" sldId="312"/>
            <ac:spMk id="35" creationId="{2F3D7A52-7A8D-4414-AA90-5102BF9E414F}"/>
          </ac:spMkLst>
        </pc:spChg>
        <pc:spChg chg="add mod">
          <ac:chgData name="Shivam Panda (021300)" userId="S::shivamp@greenwoodhigh.edu.in::c2dbe561-3f69-4b5a-9269-909c2f300a31" providerId="AD" clId="Web-{13202E7C-CCA0-9107-4B5E-F53EB6BC20A1}" dt="2020-05-21T15:00:24.069" v="629"/>
          <ac:spMkLst>
            <pc:docMk/>
            <pc:sldMk cId="462238070" sldId="312"/>
            <ac:spMk id="36" creationId="{10FD0A3D-9B6A-4DD3-AC6F-E7DCEA04E7D6}"/>
          </ac:spMkLst>
        </pc:spChg>
        <pc:spChg chg="add mod">
          <ac:chgData name="Shivam Panda (021300)" userId="S::shivamp@greenwoodhigh.edu.in::c2dbe561-3f69-4b5a-9269-909c2f300a31" providerId="AD" clId="Web-{13202E7C-CCA0-9107-4B5E-F53EB6BC20A1}" dt="2020-05-21T15:00:52.131" v="634" actId="1076"/>
          <ac:spMkLst>
            <pc:docMk/>
            <pc:sldMk cId="462238070" sldId="312"/>
            <ac:spMk id="37" creationId="{9A9DE386-25C4-4592-955D-2D7C5AA1DE5A}"/>
          </ac:spMkLst>
        </pc:spChg>
        <pc:spChg chg="add mod">
          <ac:chgData name="Shivam Panda (021300)" userId="S::shivamp@greenwoodhigh.edu.in::c2dbe561-3f69-4b5a-9269-909c2f300a31" providerId="AD" clId="Web-{13202E7C-CCA0-9107-4B5E-F53EB6BC20A1}" dt="2020-05-21T15:01:22.897" v="646" actId="1076"/>
          <ac:spMkLst>
            <pc:docMk/>
            <pc:sldMk cId="462238070" sldId="312"/>
            <ac:spMk id="38" creationId="{41CC3930-ECE9-4727-A1CF-75648FCD2BE8}"/>
          </ac:spMkLst>
        </pc:spChg>
        <pc:spChg chg="add mod">
          <ac:chgData name="Shivam Panda (021300)" userId="S::shivamp@greenwoodhigh.edu.in::c2dbe561-3f69-4b5a-9269-909c2f300a31" providerId="AD" clId="Web-{13202E7C-CCA0-9107-4B5E-F53EB6BC20A1}" dt="2020-05-21T15:01:47.209" v="653" actId="1076"/>
          <ac:spMkLst>
            <pc:docMk/>
            <pc:sldMk cId="462238070" sldId="312"/>
            <ac:spMk id="39" creationId="{8ED42DCA-AAB7-48C3-A895-A59A3A86956B}"/>
          </ac:spMkLst>
        </pc:spChg>
        <pc:grpChg chg="add">
          <ac:chgData name="Shivam Panda (021300)" userId="S::shivamp@greenwoodhigh.edu.in::c2dbe561-3f69-4b5a-9269-909c2f300a31" providerId="AD" clId="Web-{13202E7C-CCA0-9107-4B5E-F53EB6BC20A1}" dt="2020-05-21T15:03:10.099" v="704"/>
          <ac:grpSpMkLst>
            <pc:docMk/>
            <pc:sldMk cId="462238070" sldId="312"/>
            <ac:grpSpMk id="40" creationId="{967F5AB8-D43C-46CF-8CA0-82DE7FA01DA4}"/>
          </ac:grpSpMkLst>
        </pc:grpChg>
        <pc:graphicFrameChg chg="del">
          <ac:chgData name="Shivam Panda (021300)" userId="S::shivamp@greenwoodhigh.edu.in::c2dbe561-3f69-4b5a-9269-909c2f300a31" providerId="AD" clId="Web-{13202E7C-CCA0-9107-4B5E-F53EB6BC20A1}" dt="2020-05-21T14:38:05.544" v="318"/>
          <ac:graphicFrameMkLst>
            <pc:docMk/>
            <pc:sldMk cId="462238070" sldId="312"/>
            <ac:graphicFrameMk id="3" creationId="{00000000-0000-0000-0000-000000000000}"/>
          </ac:graphicFrameMkLst>
        </pc:graphicFrameChg>
        <pc:cxnChg chg="add mod">
          <ac:chgData name="Shivam Panda (021300)" userId="S::shivamp@greenwoodhigh.edu.in::c2dbe561-3f69-4b5a-9269-909c2f300a31" providerId="AD" clId="Web-{13202E7C-CCA0-9107-4B5E-F53EB6BC20A1}" dt="2020-05-21T14:53:38.352" v="570" actId="14100"/>
          <ac:cxnSpMkLst>
            <pc:docMk/>
            <pc:sldMk cId="462238070" sldId="312"/>
            <ac:cxnSpMk id="23" creationId="{C311403C-2E14-485D-9E25-02B672E8D287}"/>
          </ac:cxnSpMkLst>
        </pc:cxnChg>
        <pc:cxnChg chg="add mod">
          <ac:chgData name="Shivam Panda (021300)" userId="S::shivamp@greenwoodhigh.edu.in::c2dbe561-3f69-4b5a-9269-909c2f300a31" providerId="AD" clId="Web-{13202E7C-CCA0-9107-4B5E-F53EB6BC20A1}" dt="2020-05-21T14:55:26.414" v="582" actId="14100"/>
          <ac:cxnSpMkLst>
            <pc:docMk/>
            <pc:sldMk cId="462238070" sldId="312"/>
            <ac:cxnSpMk id="25" creationId="{F321E926-9412-444C-B89D-1BC05692296F}"/>
          </ac:cxnSpMkLst>
        </pc:cxnChg>
        <pc:cxnChg chg="add mod">
          <ac:chgData name="Shivam Panda (021300)" userId="S::shivamp@greenwoodhigh.edu.in::c2dbe561-3f69-4b5a-9269-909c2f300a31" providerId="AD" clId="Web-{13202E7C-CCA0-9107-4B5E-F53EB6BC20A1}" dt="2020-05-21T14:55:17.180" v="580" actId="14100"/>
          <ac:cxnSpMkLst>
            <pc:docMk/>
            <pc:sldMk cId="462238070" sldId="312"/>
            <ac:cxnSpMk id="26" creationId="{52EE00DA-9E00-4162-8642-E36EF23ECB7E}"/>
          </ac:cxnSpMkLst>
        </pc:cxnChg>
        <pc:cxnChg chg="add mod">
          <ac:chgData name="Shivam Panda (021300)" userId="S::shivamp@greenwoodhigh.edu.in::c2dbe561-3f69-4b5a-9269-909c2f300a31" providerId="AD" clId="Web-{13202E7C-CCA0-9107-4B5E-F53EB6BC20A1}" dt="2020-05-21T14:55:43.352" v="585" actId="14100"/>
          <ac:cxnSpMkLst>
            <pc:docMk/>
            <pc:sldMk cId="462238070" sldId="312"/>
            <ac:cxnSpMk id="27" creationId="{F40F31E2-EED1-4613-93F7-9E26CFD55D65}"/>
          </ac:cxnSpMkLst>
        </pc:cxnChg>
        <pc:cxnChg chg="add del mod">
          <ac:chgData name="Shivam Panda (021300)" userId="S::shivamp@greenwoodhigh.edu.in::c2dbe561-3f69-4b5a-9269-909c2f300a31" providerId="AD" clId="Web-{13202E7C-CCA0-9107-4B5E-F53EB6BC20A1}" dt="2020-05-21T14:56:41.789" v="594"/>
          <ac:cxnSpMkLst>
            <pc:docMk/>
            <pc:sldMk cId="462238070" sldId="312"/>
            <ac:cxnSpMk id="28" creationId="{12D7235F-1921-4D22-82BD-D0ACF84874A9}"/>
          </ac:cxnSpMkLst>
        </pc:cxnChg>
        <pc:cxnChg chg="add mod">
          <ac:chgData name="Shivam Panda (021300)" userId="S::shivamp@greenwoodhigh.edu.in::c2dbe561-3f69-4b5a-9269-909c2f300a31" providerId="AD" clId="Web-{13202E7C-CCA0-9107-4B5E-F53EB6BC20A1}" dt="2020-05-21T14:57:51.445" v="608"/>
          <ac:cxnSpMkLst>
            <pc:docMk/>
            <pc:sldMk cId="462238070" sldId="312"/>
            <ac:cxnSpMk id="31" creationId="{578FDBB1-B139-4251-9A12-37C545271D44}"/>
          </ac:cxnSpMkLst>
        </pc:cxnChg>
        <pc:cxnChg chg="add mod">
          <ac:chgData name="Shivam Panda (021300)" userId="S::shivamp@greenwoodhigh.edu.in::c2dbe561-3f69-4b5a-9269-909c2f300a31" providerId="AD" clId="Web-{13202E7C-CCA0-9107-4B5E-F53EB6BC20A1}" dt="2020-05-21T14:58:07.523" v="611" actId="14100"/>
          <ac:cxnSpMkLst>
            <pc:docMk/>
            <pc:sldMk cId="462238070" sldId="312"/>
            <ac:cxnSpMk id="32" creationId="{30558DA4-03C4-440E-88B7-0E119091D193}"/>
          </ac:cxnSpMkLst>
        </pc:cxnChg>
        <pc:cxnChg chg="add mod">
          <ac:chgData name="Shivam Panda (021300)" userId="S::shivamp@greenwoodhigh.edu.in::c2dbe561-3f69-4b5a-9269-909c2f300a31" providerId="AD" clId="Web-{13202E7C-CCA0-9107-4B5E-F53EB6BC20A1}" dt="2020-05-21T14:58:26.304" v="614" actId="14100"/>
          <ac:cxnSpMkLst>
            <pc:docMk/>
            <pc:sldMk cId="462238070" sldId="312"/>
            <ac:cxnSpMk id="33" creationId="{E3F145F1-4ED1-4662-83ED-9A8720F204FE}"/>
          </ac:cxnSpMkLst>
        </pc:cxnChg>
        <pc:cxnChg chg="add mod">
          <ac:chgData name="Shivam Panda (021300)" userId="S::shivamp@greenwoodhigh.edu.in::c2dbe561-3f69-4b5a-9269-909c2f300a31" providerId="AD" clId="Web-{13202E7C-CCA0-9107-4B5E-F53EB6BC20A1}" dt="2020-05-21T14:59:24.803" v="625" actId="14100"/>
          <ac:cxnSpMkLst>
            <pc:docMk/>
            <pc:sldMk cId="462238070" sldId="312"/>
            <ac:cxnSpMk id="34" creationId="{411D1CE8-0F04-472D-B3AB-EB7A05E7E424}"/>
          </ac:cxnSpMkLst>
        </pc:cxnChg>
      </pc:sldChg>
      <pc:sldChg chg="addSp delSp modSp">
        <pc:chgData name="Shivam Panda (021300)" userId="S::shivamp@greenwoodhigh.edu.in::c2dbe561-3f69-4b5a-9269-909c2f300a31" providerId="AD" clId="Web-{13202E7C-CCA0-9107-4B5E-F53EB6BC20A1}" dt="2020-05-21T14:37:47.201" v="300" actId="20577"/>
        <pc:sldMkLst>
          <pc:docMk/>
          <pc:sldMk cId="4206988261" sldId="313"/>
        </pc:sldMkLst>
        <pc:spChg chg="mod">
          <ac:chgData name="Shivam Panda (021300)" userId="S::shivamp@greenwoodhigh.edu.in::c2dbe561-3f69-4b5a-9269-909c2f300a31" providerId="AD" clId="Web-{13202E7C-CCA0-9107-4B5E-F53EB6BC20A1}" dt="2020-05-21T14:34:28.748" v="252" actId="20577"/>
          <ac:spMkLst>
            <pc:docMk/>
            <pc:sldMk cId="4206988261" sldId="313"/>
            <ac:spMk id="2" creationId="{00000000-0000-0000-0000-000000000000}"/>
          </ac:spMkLst>
        </pc:spChg>
        <pc:spChg chg="del">
          <ac:chgData name="Shivam Panda (021300)" userId="S::shivamp@greenwoodhigh.edu.in::c2dbe561-3f69-4b5a-9269-909c2f300a31" providerId="AD" clId="Web-{13202E7C-CCA0-9107-4B5E-F53EB6BC20A1}" dt="2020-05-21T14:34:43.748" v="256"/>
          <ac:spMkLst>
            <pc:docMk/>
            <pc:sldMk cId="4206988261" sldId="313"/>
            <ac:spMk id="3" creationId="{00000000-0000-0000-0000-000000000000}"/>
          </ac:spMkLst>
        </pc:spChg>
        <pc:spChg chg="add del mod">
          <ac:chgData name="Shivam Panda (021300)" userId="S::shivamp@greenwoodhigh.edu.in::c2dbe561-3f69-4b5a-9269-909c2f300a31" providerId="AD" clId="Web-{13202E7C-CCA0-9107-4B5E-F53EB6BC20A1}" dt="2020-05-21T14:34:34.482" v="255"/>
          <ac:spMkLst>
            <pc:docMk/>
            <pc:sldMk cId="4206988261" sldId="313"/>
            <ac:spMk id="5" creationId="{DE348F8E-97C6-4721-BCE2-12634E2C9856}"/>
          </ac:spMkLst>
        </pc:spChg>
        <pc:spChg chg="add del mod">
          <ac:chgData name="Shivam Panda (021300)" userId="S::shivamp@greenwoodhigh.edu.in::c2dbe561-3f69-4b5a-9269-909c2f300a31" providerId="AD" clId="Web-{13202E7C-CCA0-9107-4B5E-F53EB6BC20A1}" dt="2020-05-21T14:34:47.810" v="257"/>
          <ac:spMkLst>
            <pc:docMk/>
            <pc:sldMk cId="4206988261" sldId="313"/>
            <ac:spMk id="7" creationId="{ECB78E9A-2B69-4669-BEF2-75F65BF51C8A}"/>
          </ac:spMkLst>
        </pc:spChg>
        <pc:spChg chg="add mod">
          <ac:chgData name="Shivam Panda (021300)" userId="S::shivamp@greenwoodhigh.edu.in::c2dbe561-3f69-4b5a-9269-909c2f300a31" providerId="AD" clId="Web-{13202E7C-CCA0-9107-4B5E-F53EB6BC20A1}" dt="2020-05-21T14:35:49.373" v="278" actId="20577"/>
          <ac:spMkLst>
            <pc:docMk/>
            <pc:sldMk cId="4206988261" sldId="313"/>
            <ac:spMk id="8" creationId="{EA498540-61E4-41C2-BE99-C95205CC5542}"/>
          </ac:spMkLst>
        </pc:spChg>
        <pc:spChg chg="add mod">
          <ac:chgData name="Shivam Panda (021300)" userId="S::shivamp@greenwoodhigh.edu.in::c2dbe561-3f69-4b5a-9269-909c2f300a31" providerId="AD" clId="Web-{13202E7C-CCA0-9107-4B5E-F53EB6BC20A1}" dt="2020-05-21T14:37:47.201" v="300" actId="20577"/>
          <ac:spMkLst>
            <pc:docMk/>
            <pc:sldMk cId="4206988261" sldId="313"/>
            <ac:spMk id="12" creationId="{443032A8-5119-4656-9E68-DB9E67805653}"/>
          </ac:spMkLst>
        </pc:spChg>
        <pc:grpChg chg="add mod">
          <ac:chgData name="Shivam Panda (021300)" userId="S::shivamp@greenwoodhigh.edu.in::c2dbe561-3f69-4b5a-9269-909c2f300a31" providerId="AD" clId="Web-{13202E7C-CCA0-9107-4B5E-F53EB6BC20A1}" dt="2020-05-21T14:36:50.514" v="289" actId="1076"/>
          <ac:grpSpMkLst>
            <pc:docMk/>
            <pc:sldMk cId="4206988261" sldId="313"/>
            <ac:grpSpMk id="13" creationId="{DF62FB0D-EA4D-45D4-9568-7504419946C3}"/>
          </ac:grpSpMkLst>
        </pc:grpChg>
        <pc:graphicFrameChg chg="del">
          <ac:chgData name="Shivam Panda (021300)" userId="S::shivamp@greenwoodhigh.edu.in::c2dbe561-3f69-4b5a-9269-909c2f300a31" providerId="AD" clId="Web-{13202E7C-CCA0-9107-4B5E-F53EB6BC20A1}" dt="2020-05-21T14:34:31.045" v="254"/>
          <ac:graphicFrameMkLst>
            <pc:docMk/>
            <pc:sldMk cId="4206988261" sldId="313"/>
            <ac:graphicFrameMk id="9" creationId="{00000000-0000-0000-0000-000000000000}"/>
          </ac:graphicFrameMkLst>
        </pc:graphicFrameChg>
        <pc:cxnChg chg="add mod">
          <ac:chgData name="Shivam Panda (021300)" userId="S::shivamp@greenwoodhigh.edu.in::c2dbe561-3f69-4b5a-9269-909c2f300a31" providerId="AD" clId="Web-{13202E7C-CCA0-9107-4B5E-F53EB6BC20A1}" dt="2020-05-21T14:36:16.639" v="282" actId="14100"/>
          <ac:cxnSpMkLst>
            <pc:docMk/>
            <pc:sldMk cId="4206988261" sldId="313"/>
            <ac:cxnSpMk id="11" creationId="{388DBBBA-EABE-4AA0-A05A-03316814B5F7}"/>
          </ac:cxnSpMkLst>
        </pc:cxnChg>
      </pc:sldChg>
      <pc:sldChg chg="addSp delSp modSp mod modClrScheme chgLayout">
        <pc:chgData name="Shivam Panda (021300)" userId="S::shivamp@greenwoodhigh.edu.in::c2dbe561-3f69-4b5a-9269-909c2f300a31" providerId="AD" clId="Web-{13202E7C-CCA0-9107-4B5E-F53EB6BC20A1}" dt="2020-05-21T15:13:42.549" v="923"/>
        <pc:sldMkLst>
          <pc:docMk/>
          <pc:sldMk cId="2478160142" sldId="314"/>
        </pc:sldMkLst>
        <pc:spChg chg="mod ord">
          <ac:chgData name="Shivam Panda (021300)" userId="S::shivamp@greenwoodhigh.edu.in::c2dbe561-3f69-4b5a-9269-909c2f300a31" providerId="AD" clId="Web-{13202E7C-CCA0-9107-4B5E-F53EB6BC20A1}" dt="2020-05-21T15:04:05.802" v="723" actId="20577"/>
          <ac:spMkLst>
            <pc:docMk/>
            <pc:sldMk cId="2478160142" sldId="314"/>
            <ac:spMk id="2" creationId="{00000000-0000-0000-0000-000000000000}"/>
          </ac:spMkLst>
        </pc:spChg>
        <pc:spChg chg="del">
          <ac:chgData name="Shivam Panda (021300)" userId="S::shivamp@greenwoodhigh.edu.in::c2dbe561-3f69-4b5a-9269-909c2f300a31" providerId="AD" clId="Web-{13202E7C-CCA0-9107-4B5E-F53EB6BC20A1}" dt="2020-05-21T15:01:55.818" v="654"/>
          <ac:spMkLst>
            <pc:docMk/>
            <pc:sldMk cId="2478160142" sldId="314"/>
            <ac:spMk id="3" creationId="{00000000-0000-0000-0000-000000000000}"/>
          </ac:spMkLst>
        </pc:spChg>
        <pc:spChg chg="add del">
          <ac:chgData name="Shivam Panda (021300)" userId="S::shivamp@greenwoodhigh.edu.in::c2dbe561-3f69-4b5a-9269-909c2f300a31" providerId="AD" clId="Web-{13202E7C-CCA0-9107-4B5E-F53EB6BC20A1}" dt="2020-05-21T15:03:17.021" v="705"/>
          <ac:spMkLst>
            <pc:docMk/>
            <pc:sldMk cId="2478160142" sldId="314"/>
            <ac:spMk id="5" creationId="{A68C612D-7F9C-403C-ABBC-CBB3F723A12F}"/>
          </ac:spMkLst>
        </pc:spChg>
        <pc:spChg chg="topLvl">
          <ac:chgData name="Shivam Panda (021300)" userId="S::shivamp@greenwoodhigh.edu.in::c2dbe561-3f69-4b5a-9269-909c2f300a31" providerId="AD" clId="Web-{13202E7C-CCA0-9107-4B5E-F53EB6BC20A1}" dt="2020-05-21T15:13:03.424" v="922"/>
          <ac:spMkLst>
            <pc:docMk/>
            <pc:sldMk cId="2478160142" sldId="314"/>
            <ac:spMk id="7" creationId="{51FB0AA1-4B6F-43DC-BE65-7D741C5A2ACB}"/>
          </ac:spMkLst>
        </pc:spChg>
        <pc:spChg chg="topLvl">
          <ac:chgData name="Shivam Panda (021300)" userId="S::shivamp@greenwoodhigh.edu.in::c2dbe561-3f69-4b5a-9269-909c2f300a31" providerId="AD" clId="Web-{13202E7C-CCA0-9107-4B5E-F53EB6BC20A1}" dt="2020-05-21T15:13:03.424" v="922"/>
          <ac:spMkLst>
            <pc:docMk/>
            <pc:sldMk cId="2478160142" sldId="314"/>
            <ac:spMk id="8" creationId="{AE36858F-1D27-4787-8F07-A3D7FE9641C2}"/>
          </ac:spMkLst>
        </pc:spChg>
        <pc:spChg chg="mod topLvl">
          <ac:chgData name="Shivam Panda (021300)" userId="S::shivamp@greenwoodhigh.edu.in::c2dbe561-3f69-4b5a-9269-909c2f300a31" providerId="AD" clId="Web-{13202E7C-CCA0-9107-4B5E-F53EB6BC20A1}" dt="2020-05-21T15:13:03.424" v="922"/>
          <ac:spMkLst>
            <pc:docMk/>
            <pc:sldMk cId="2478160142" sldId="314"/>
            <ac:spMk id="9" creationId="{87E053CE-62E8-4D03-8D4C-6CE8DA1241DA}"/>
          </ac:spMkLst>
        </pc:spChg>
        <pc:spChg chg="mod topLvl">
          <ac:chgData name="Shivam Panda (021300)" userId="S::shivamp@greenwoodhigh.edu.in::c2dbe561-3f69-4b5a-9269-909c2f300a31" providerId="AD" clId="Web-{13202E7C-CCA0-9107-4B5E-F53EB6BC20A1}" dt="2020-05-21T15:13:03.424" v="922"/>
          <ac:spMkLst>
            <pc:docMk/>
            <pc:sldMk cId="2478160142" sldId="314"/>
            <ac:spMk id="10" creationId="{535932F9-4B0A-40AD-99EA-B08E9952F262}"/>
          </ac:spMkLst>
        </pc:spChg>
        <pc:spChg chg="topLvl">
          <ac:chgData name="Shivam Panda (021300)" userId="S::shivamp@greenwoodhigh.edu.in::c2dbe561-3f69-4b5a-9269-909c2f300a31" providerId="AD" clId="Web-{13202E7C-CCA0-9107-4B5E-F53EB6BC20A1}" dt="2020-05-21T15:13:03.424" v="922"/>
          <ac:spMkLst>
            <pc:docMk/>
            <pc:sldMk cId="2478160142" sldId="314"/>
            <ac:spMk id="11" creationId="{665065CB-6128-4E80-93AB-01A2E8CE90E1}"/>
          </ac:spMkLst>
        </pc:spChg>
        <pc:spChg chg="mod topLvl">
          <ac:chgData name="Shivam Panda (021300)" userId="S::shivamp@greenwoodhigh.edu.in::c2dbe561-3f69-4b5a-9269-909c2f300a31" providerId="AD" clId="Web-{13202E7C-CCA0-9107-4B5E-F53EB6BC20A1}" dt="2020-05-21T15:13:03.424" v="922"/>
          <ac:spMkLst>
            <pc:docMk/>
            <pc:sldMk cId="2478160142" sldId="314"/>
            <ac:spMk id="12" creationId="{2B8BF480-11BE-4C84-BBC3-C9E76DEDBCAB}"/>
          </ac:spMkLst>
        </pc:spChg>
        <pc:spChg chg="topLvl">
          <ac:chgData name="Shivam Panda (021300)" userId="S::shivamp@greenwoodhigh.edu.in::c2dbe561-3f69-4b5a-9269-909c2f300a31" providerId="AD" clId="Web-{13202E7C-CCA0-9107-4B5E-F53EB6BC20A1}" dt="2020-05-21T15:13:03.424" v="922"/>
          <ac:spMkLst>
            <pc:docMk/>
            <pc:sldMk cId="2478160142" sldId="314"/>
            <ac:spMk id="14" creationId="{876A0782-049B-4E44-8360-DDBD7F8A8FF6}"/>
          </ac:spMkLst>
        </pc:spChg>
        <pc:spChg chg="topLvl">
          <ac:chgData name="Shivam Panda (021300)" userId="S::shivamp@greenwoodhigh.edu.in::c2dbe561-3f69-4b5a-9269-909c2f300a31" providerId="AD" clId="Web-{13202E7C-CCA0-9107-4B5E-F53EB6BC20A1}" dt="2020-05-21T15:13:03.424" v="922"/>
          <ac:spMkLst>
            <pc:docMk/>
            <pc:sldMk cId="2478160142" sldId="314"/>
            <ac:spMk id="18" creationId="{CA0E50DA-5D78-4538-ADEF-D74D8D1411BB}"/>
          </ac:spMkLst>
        </pc:spChg>
        <pc:spChg chg="topLvl">
          <ac:chgData name="Shivam Panda (021300)" userId="S::shivamp@greenwoodhigh.edu.in::c2dbe561-3f69-4b5a-9269-909c2f300a31" providerId="AD" clId="Web-{13202E7C-CCA0-9107-4B5E-F53EB6BC20A1}" dt="2020-05-21T15:13:03.424" v="922"/>
          <ac:spMkLst>
            <pc:docMk/>
            <pc:sldMk cId="2478160142" sldId="314"/>
            <ac:spMk id="23" creationId="{85B40204-2109-4B2F-B45F-4B7BC2E86EFD}"/>
          </ac:spMkLst>
        </pc:spChg>
        <pc:spChg chg="topLvl">
          <ac:chgData name="Shivam Panda (021300)" userId="S::shivamp@greenwoodhigh.edu.in::c2dbe561-3f69-4b5a-9269-909c2f300a31" providerId="AD" clId="Web-{13202E7C-CCA0-9107-4B5E-F53EB6BC20A1}" dt="2020-05-21T15:13:03.424" v="922"/>
          <ac:spMkLst>
            <pc:docMk/>
            <pc:sldMk cId="2478160142" sldId="314"/>
            <ac:spMk id="24" creationId="{649B24D7-8A39-4734-B49F-C5D4E79ED2A4}"/>
          </ac:spMkLst>
        </pc:spChg>
        <pc:spChg chg="topLvl">
          <ac:chgData name="Shivam Panda (021300)" userId="S::shivamp@greenwoodhigh.edu.in::c2dbe561-3f69-4b5a-9269-909c2f300a31" providerId="AD" clId="Web-{13202E7C-CCA0-9107-4B5E-F53EB6BC20A1}" dt="2020-05-21T15:13:03.424" v="922"/>
          <ac:spMkLst>
            <pc:docMk/>
            <pc:sldMk cId="2478160142" sldId="314"/>
            <ac:spMk id="25" creationId="{9C4B7765-262D-4880-A587-FE4365A950FE}"/>
          </ac:spMkLst>
        </pc:spChg>
        <pc:spChg chg="topLvl">
          <ac:chgData name="Shivam Panda (021300)" userId="S::shivamp@greenwoodhigh.edu.in::c2dbe561-3f69-4b5a-9269-909c2f300a31" providerId="AD" clId="Web-{13202E7C-CCA0-9107-4B5E-F53EB6BC20A1}" dt="2020-05-21T15:13:03.424" v="922"/>
          <ac:spMkLst>
            <pc:docMk/>
            <pc:sldMk cId="2478160142" sldId="314"/>
            <ac:spMk id="26" creationId="{2298A49A-0088-4628-A954-942640AA5204}"/>
          </ac:spMkLst>
        </pc:spChg>
        <pc:grpChg chg="add del">
          <ac:chgData name="Shivam Panda (021300)" userId="S::shivamp@greenwoodhigh.edu.in::c2dbe561-3f69-4b5a-9269-909c2f300a31" providerId="AD" clId="Web-{13202E7C-CCA0-9107-4B5E-F53EB6BC20A1}" dt="2020-05-21T15:13:03.424" v="922"/>
          <ac:grpSpMkLst>
            <pc:docMk/>
            <pc:sldMk cId="2478160142" sldId="314"/>
            <ac:grpSpMk id="27" creationId="{B6288CA7-77FD-46D9-94FF-D6AEE4C87343}"/>
          </ac:grpSpMkLst>
        </pc:grpChg>
        <pc:grpChg chg="add">
          <ac:chgData name="Shivam Panda (021300)" userId="S::shivamp@greenwoodhigh.edu.in::c2dbe561-3f69-4b5a-9269-909c2f300a31" providerId="AD" clId="Web-{13202E7C-CCA0-9107-4B5E-F53EB6BC20A1}" dt="2020-05-21T15:13:42.549" v="923"/>
          <ac:grpSpMkLst>
            <pc:docMk/>
            <pc:sldMk cId="2478160142" sldId="314"/>
            <ac:grpSpMk id="28" creationId="{6E528E2C-1AFF-42E7-913D-EDDA5B09A7EA}"/>
          </ac:grpSpMkLst>
        </pc:grpChg>
        <pc:cxnChg chg="topLvl">
          <ac:chgData name="Shivam Panda (021300)" userId="S::shivamp@greenwoodhigh.edu.in::c2dbe561-3f69-4b5a-9269-909c2f300a31" providerId="AD" clId="Web-{13202E7C-CCA0-9107-4B5E-F53EB6BC20A1}" dt="2020-05-21T15:13:03.424" v="922"/>
          <ac:cxnSpMkLst>
            <pc:docMk/>
            <pc:sldMk cId="2478160142" sldId="314"/>
            <ac:cxnSpMk id="13" creationId="{ABFEB864-0B96-45E4-8A7C-2C1F9B0D9762}"/>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15" creationId="{E9852D88-8003-4753-991A-EC078703C79E}"/>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16" creationId="{BC75AF63-9F19-4B11-8330-A9FF8A47B323}"/>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17" creationId="{272558DA-5ACA-47FA-B7F5-3863E220D26F}"/>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19" creationId="{E689E278-38A6-488F-8322-DC8C6DE984BC}"/>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20" creationId="{B635C445-1CBB-4D33-BD0B-D1FA4CCF774A}"/>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21" creationId="{FE8AD10F-5107-4745-8711-EAC929F4B50A}"/>
          </ac:cxnSpMkLst>
        </pc:cxnChg>
        <pc:cxnChg chg="topLvl">
          <ac:chgData name="Shivam Panda (021300)" userId="S::shivamp@greenwoodhigh.edu.in::c2dbe561-3f69-4b5a-9269-909c2f300a31" providerId="AD" clId="Web-{13202E7C-CCA0-9107-4B5E-F53EB6BC20A1}" dt="2020-05-21T15:13:03.424" v="922"/>
          <ac:cxnSpMkLst>
            <pc:docMk/>
            <pc:sldMk cId="2478160142" sldId="314"/>
            <ac:cxnSpMk id="22" creationId="{077159F6-3D18-4159-9A87-475B84BFC990}"/>
          </ac:cxnSpMkLst>
        </pc:cxnChg>
      </pc:sldChg>
      <pc:sldChg chg="addSp delSp modSp mod modClrScheme chgLayout">
        <pc:chgData name="Shivam Panda (021300)" userId="S::shivamp@greenwoodhigh.edu.in::c2dbe561-3f69-4b5a-9269-909c2f300a31" providerId="AD" clId="Web-{13202E7C-CCA0-9107-4B5E-F53EB6BC20A1}" dt="2020-05-21T15:16:56.658" v="948" actId="14100"/>
        <pc:sldMkLst>
          <pc:docMk/>
          <pc:sldMk cId="2681425051" sldId="315"/>
        </pc:sldMkLst>
        <pc:spChg chg="mod ord">
          <ac:chgData name="Shivam Panda (021300)" userId="S::shivamp@greenwoodhigh.edu.in::c2dbe561-3f69-4b5a-9269-909c2f300a31" providerId="AD" clId="Web-{13202E7C-CCA0-9107-4B5E-F53EB6BC20A1}" dt="2020-05-21T15:06:26.176" v="776" actId="20577"/>
          <ac:spMkLst>
            <pc:docMk/>
            <pc:sldMk cId="2681425051" sldId="315"/>
            <ac:spMk id="2" creationId="{00000000-0000-0000-0000-000000000000}"/>
          </ac:spMkLst>
        </pc:spChg>
        <pc:spChg chg="del">
          <ac:chgData name="Shivam Panda (021300)" userId="S::shivamp@greenwoodhigh.edu.in::c2dbe561-3f69-4b5a-9269-909c2f300a31" providerId="AD" clId="Web-{13202E7C-CCA0-9107-4B5E-F53EB6BC20A1}" dt="2020-05-21T15:03:55.333" v="718"/>
          <ac:spMkLst>
            <pc:docMk/>
            <pc:sldMk cId="2681425051" sldId="315"/>
            <ac:spMk id="3" creationId="{00000000-0000-0000-0000-000000000000}"/>
          </ac:spMkLst>
        </pc:spChg>
        <pc:spChg chg="del">
          <ac:chgData name="Shivam Panda (021300)" userId="S::shivamp@greenwoodhigh.edu.in::c2dbe561-3f69-4b5a-9269-909c2f300a31" providerId="AD" clId="Web-{13202E7C-CCA0-9107-4B5E-F53EB6BC20A1}" dt="2020-05-21T15:03:55.333" v="718"/>
          <ac:spMkLst>
            <pc:docMk/>
            <pc:sldMk cId="2681425051" sldId="315"/>
            <ac:spMk id="4" creationId="{00000000-0000-0000-0000-000000000000}"/>
          </ac:spMkLst>
        </pc:spChg>
        <pc:spChg chg="del">
          <ac:chgData name="Shivam Panda (021300)" userId="S::shivamp@greenwoodhigh.edu.in::c2dbe561-3f69-4b5a-9269-909c2f300a31" providerId="AD" clId="Web-{13202E7C-CCA0-9107-4B5E-F53EB6BC20A1}" dt="2020-05-21T15:03:55.333" v="718"/>
          <ac:spMkLst>
            <pc:docMk/>
            <pc:sldMk cId="2681425051" sldId="315"/>
            <ac:spMk id="5" creationId="{00000000-0000-0000-0000-000000000000}"/>
          </ac:spMkLst>
        </pc:spChg>
        <pc:spChg chg="del">
          <ac:chgData name="Shivam Panda (021300)" userId="S::shivamp@greenwoodhigh.edu.in::c2dbe561-3f69-4b5a-9269-909c2f300a31" providerId="AD" clId="Web-{13202E7C-CCA0-9107-4B5E-F53EB6BC20A1}" dt="2020-05-21T15:03:55.333" v="718"/>
          <ac:spMkLst>
            <pc:docMk/>
            <pc:sldMk cId="2681425051" sldId="315"/>
            <ac:spMk id="6" creationId="{00000000-0000-0000-0000-000000000000}"/>
          </ac:spMkLst>
        </pc:spChg>
        <pc:spChg chg="add mod">
          <ac:chgData name="Shivam Panda (021300)" userId="S::shivamp@greenwoodhigh.edu.in::c2dbe561-3f69-4b5a-9269-909c2f300a31" providerId="AD" clId="Web-{13202E7C-CCA0-9107-4B5E-F53EB6BC20A1}" dt="2020-05-21T15:06:34.786" v="780" actId="1076"/>
          <ac:spMkLst>
            <pc:docMk/>
            <pc:sldMk cId="2681425051" sldId="315"/>
            <ac:spMk id="8" creationId="{A689C567-A88D-467B-A829-074628CCE2F6}"/>
          </ac:spMkLst>
        </pc:spChg>
        <pc:spChg chg="add mod">
          <ac:chgData name="Shivam Panda (021300)" userId="S::shivamp@greenwoodhigh.edu.in::c2dbe561-3f69-4b5a-9269-909c2f300a31" providerId="AD" clId="Web-{13202E7C-CCA0-9107-4B5E-F53EB6BC20A1}" dt="2020-05-21T15:12:12.003" v="919" actId="1076"/>
          <ac:spMkLst>
            <pc:docMk/>
            <pc:sldMk cId="2681425051" sldId="315"/>
            <ac:spMk id="10" creationId="{3B11B264-D2C6-403D-A242-EB1F0C793FCB}"/>
          </ac:spMkLst>
        </pc:spChg>
        <pc:spChg chg="add mod ord">
          <ac:chgData name="Shivam Panda (021300)" userId="S::shivamp@greenwoodhigh.edu.in::c2dbe561-3f69-4b5a-9269-909c2f300a31" providerId="AD" clId="Web-{13202E7C-CCA0-9107-4B5E-F53EB6BC20A1}" dt="2020-05-21T15:12:09.362" v="918"/>
          <ac:spMkLst>
            <pc:docMk/>
            <pc:sldMk cId="2681425051" sldId="315"/>
            <ac:spMk id="11" creationId="{191E05ED-0E0F-444C-B5C9-63E7CA5B0DE9}"/>
          </ac:spMkLst>
        </pc:spChg>
        <pc:spChg chg="add del">
          <ac:chgData name="Shivam Panda (021300)" userId="S::shivamp@greenwoodhigh.edu.in::c2dbe561-3f69-4b5a-9269-909c2f300a31" providerId="AD" clId="Web-{13202E7C-CCA0-9107-4B5E-F53EB6BC20A1}" dt="2020-05-21T15:08:47.144" v="868"/>
          <ac:spMkLst>
            <pc:docMk/>
            <pc:sldMk cId="2681425051" sldId="315"/>
            <ac:spMk id="13" creationId="{69F69BD2-DD02-464F-9F1D-614D809127A9}"/>
          </ac:spMkLst>
        </pc:spChg>
        <pc:spChg chg="add mod">
          <ac:chgData name="Shivam Panda (021300)" userId="S::shivamp@greenwoodhigh.edu.in::c2dbe561-3f69-4b5a-9269-909c2f300a31" providerId="AD" clId="Web-{13202E7C-CCA0-9107-4B5E-F53EB6BC20A1}" dt="2020-05-21T15:12:17.737" v="920" actId="1076"/>
          <ac:spMkLst>
            <pc:docMk/>
            <pc:sldMk cId="2681425051" sldId="315"/>
            <ac:spMk id="14" creationId="{D5AB159D-9874-4C96-AB09-BFF9B22D6D38}"/>
          </ac:spMkLst>
        </pc:spChg>
        <pc:spChg chg="add mod">
          <ac:chgData name="Shivam Panda (021300)" userId="S::shivamp@greenwoodhigh.edu.in::c2dbe561-3f69-4b5a-9269-909c2f300a31" providerId="AD" clId="Web-{13202E7C-CCA0-9107-4B5E-F53EB6BC20A1}" dt="2020-05-21T15:11:09.487" v="913" actId="1076"/>
          <ac:spMkLst>
            <pc:docMk/>
            <pc:sldMk cId="2681425051" sldId="315"/>
            <ac:spMk id="16" creationId="{E361CFD1-9A42-47DD-A94C-5592B8782AAD}"/>
          </ac:spMkLst>
        </pc:spChg>
        <pc:spChg chg="add mod">
          <ac:chgData name="Shivam Panda (021300)" userId="S::shivamp@greenwoodhigh.edu.in::c2dbe561-3f69-4b5a-9269-909c2f300a31" providerId="AD" clId="Web-{13202E7C-CCA0-9107-4B5E-F53EB6BC20A1}" dt="2020-05-21T15:12:24.690" v="921" actId="1076"/>
          <ac:spMkLst>
            <pc:docMk/>
            <pc:sldMk cId="2681425051" sldId="315"/>
            <ac:spMk id="17" creationId="{0C636C79-8143-4B25-B460-8B581673E006}"/>
          </ac:spMkLst>
        </pc:spChg>
        <pc:spChg chg="mod">
          <ac:chgData name="Shivam Panda (021300)" userId="S::shivamp@greenwoodhigh.edu.in::c2dbe561-3f69-4b5a-9269-909c2f300a31" providerId="AD" clId="Web-{13202E7C-CCA0-9107-4B5E-F53EB6BC20A1}" dt="2020-05-21T15:14:08.268" v="928" actId="14100"/>
          <ac:spMkLst>
            <pc:docMk/>
            <pc:sldMk cId="2681425051" sldId="315"/>
            <ac:spMk id="23" creationId="{16C49907-9D36-409E-8E06-DFE84233E5C0}"/>
          </ac:spMkLst>
        </pc:spChg>
        <pc:spChg chg="mod">
          <ac:chgData name="Shivam Panda (021300)" userId="S::shivamp@greenwoodhigh.edu.in::c2dbe561-3f69-4b5a-9269-909c2f300a31" providerId="AD" clId="Web-{13202E7C-CCA0-9107-4B5E-F53EB6BC20A1}" dt="2020-05-21T15:14:11.502" v="929" actId="14100"/>
          <ac:spMkLst>
            <pc:docMk/>
            <pc:sldMk cId="2681425051" sldId="315"/>
            <ac:spMk id="24" creationId="{533464CB-6C71-46DE-B8D5-F4599930A909}"/>
          </ac:spMkLst>
        </pc:spChg>
        <pc:spChg chg="add mod">
          <ac:chgData name="Shivam Panda (021300)" userId="S::shivamp@greenwoodhigh.edu.in::c2dbe561-3f69-4b5a-9269-909c2f300a31" providerId="AD" clId="Web-{13202E7C-CCA0-9107-4B5E-F53EB6BC20A1}" dt="2020-05-21T15:14:04.955" v="927" actId="1076"/>
          <ac:spMkLst>
            <pc:docMk/>
            <pc:sldMk cId="2681425051" sldId="315"/>
            <ac:spMk id="27" creationId="{A6B7EFEF-8E1C-49EB-A28F-2A88A3646BF0}"/>
          </ac:spMkLst>
        </pc:spChg>
        <pc:grpChg chg="add mod">
          <ac:chgData name="Shivam Panda (021300)" userId="S::shivamp@greenwoodhigh.edu.in::c2dbe561-3f69-4b5a-9269-909c2f300a31" providerId="AD" clId="Web-{13202E7C-CCA0-9107-4B5E-F53EB6BC20A1}" dt="2020-05-21T15:13:53.065" v="925" actId="14100"/>
          <ac:grpSpMkLst>
            <pc:docMk/>
            <pc:sldMk cId="2681425051" sldId="315"/>
            <ac:grpSpMk id="25" creationId="{CEBA3A92-0A25-4417-BC16-7EE764A3FCD4}"/>
          </ac:grpSpMkLst>
        </pc:grpChg>
        <pc:cxnChg chg="add mod">
          <ac:chgData name="Shivam Panda (021300)" userId="S::shivamp@greenwoodhigh.edu.in::c2dbe561-3f69-4b5a-9269-909c2f300a31" providerId="AD" clId="Web-{13202E7C-CCA0-9107-4B5E-F53EB6BC20A1}" dt="2020-05-21T15:14:30.799" v="932" actId="14100"/>
          <ac:cxnSpMkLst>
            <pc:docMk/>
            <pc:sldMk cId="2681425051" sldId="315"/>
            <ac:cxnSpMk id="28" creationId="{25D89458-9E37-4274-973E-BA65DCB9D4A6}"/>
          </ac:cxnSpMkLst>
        </pc:cxnChg>
        <pc:cxnChg chg="add mod">
          <ac:chgData name="Shivam Panda (021300)" userId="S::shivamp@greenwoodhigh.edu.in::c2dbe561-3f69-4b5a-9269-909c2f300a31" providerId="AD" clId="Web-{13202E7C-CCA0-9107-4B5E-F53EB6BC20A1}" dt="2020-05-21T15:14:58.377" v="935" actId="14100"/>
          <ac:cxnSpMkLst>
            <pc:docMk/>
            <pc:sldMk cId="2681425051" sldId="315"/>
            <ac:cxnSpMk id="29" creationId="{AC2EAC18-1BA8-472D-9970-EC4B4BA190E5}"/>
          </ac:cxnSpMkLst>
        </pc:cxnChg>
        <pc:cxnChg chg="add del mod">
          <ac:chgData name="Shivam Panda (021300)" userId="S::shivamp@greenwoodhigh.edu.in::c2dbe561-3f69-4b5a-9269-909c2f300a31" providerId="AD" clId="Web-{13202E7C-CCA0-9107-4B5E-F53EB6BC20A1}" dt="2020-05-21T15:15:19.174" v="940"/>
          <ac:cxnSpMkLst>
            <pc:docMk/>
            <pc:sldMk cId="2681425051" sldId="315"/>
            <ac:cxnSpMk id="30" creationId="{3F6BEE14-EA16-4645-B7D0-214446BBEEC5}"/>
          </ac:cxnSpMkLst>
        </pc:cxnChg>
        <pc:cxnChg chg="add mod">
          <ac:chgData name="Shivam Panda (021300)" userId="S::shivamp@greenwoodhigh.edu.in::c2dbe561-3f69-4b5a-9269-909c2f300a31" providerId="AD" clId="Web-{13202E7C-CCA0-9107-4B5E-F53EB6BC20A1}" dt="2020-05-21T15:16:33.142" v="943" actId="14100"/>
          <ac:cxnSpMkLst>
            <pc:docMk/>
            <pc:sldMk cId="2681425051" sldId="315"/>
            <ac:cxnSpMk id="31" creationId="{FF7CFA9F-319C-4860-B832-B609EA38B969}"/>
          </ac:cxnSpMkLst>
        </pc:cxnChg>
        <pc:cxnChg chg="add mod">
          <ac:chgData name="Shivam Panda (021300)" userId="S::shivamp@greenwoodhigh.edu.in::c2dbe561-3f69-4b5a-9269-909c2f300a31" providerId="AD" clId="Web-{13202E7C-CCA0-9107-4B5E-F53EB6BC20A1}" dt="2020-05-21T15:16:56.658" v="948" actId="14100"/>
          <ac:cxnSpMkLst>
            <pc:docMk/>
            <pc:sldMk cId="2681425051" sldId="315"/>
            <ac:cxnSpMk id="32" creationId="{A4A24194-2131-4022-BBF6-B02A6C5CDEFE}"/>
          </ac:cxnSpMkLst>
        </pc:cxnChg>
      </pc:sldChg>
      <pc:sldChg chg="add del replId">
        <pc:chgData name="Shivam Panda (021300)" userId="S::shivamp@greenwoodhigh.edu.in::c2dbe561-3f69-4b5a-9269-909c2f300a31" providerId="AD" clId="Web-{13202E7C-CCA0-9107-4B5E-F53EB6BC20A1}" dt="2020-05-21T14:40:06.106" v="323"/>
        <pc:sldMkLst>
          <pc:docMk/>
          <pc:sldMk cId="249664111" sldId="3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t>Click to edit Master title style</a:t>
            </a: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t>Click to edit Master title style</a:t>
            </a: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lvl5pPr>
              <a:defRPr/>
            </a:lvl5pPr>
            <a:lvl6pPr>
              <a:defRPr/>
            </a:lvl6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t>Click to edit Master title style</a:t>
            </a: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03F41C87-7AD9-4845-A077-840E4A0F3F06}" type="datetimeFigureOut">
              <a:rPr lang="en-US"/>
              <a:t>5/21/2020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t>Click to edit Master title style</a:t>
            </a: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03F41C87-7AD9-4845-A077-840E4A0F3F06}" type="datetimeFigureOut">
              <a:rPr lang="en-US"/>
              <a:t>5/21/2020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03F41C87-7AD9-4845-A077-840E4A0F3F06}" type="datetimeFigureOut">
              <a:rPr lang="en-US"/>
              <a:t>5/21/2020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5/21/2020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t>Click to edit Master title style</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5/21/2020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t>Click to edit Master title style</a:t>
            </a: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5/21/2020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5/21/2020</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Hierarchy Management System</a:t>
            </a:r>
          </a:p>
        </p:txBody>
      </p:sp>
      <p:sp>
        <p:nvSpPr>
          <p:cNvPr id="4" name="Subtitle 3"/>
          <p:cNvSpPr>
            <a:spLocks noGrp="1"/>
          </p:cNvSpPr>
          <p:nvPr>
            <p:ph type="subTitle" idx="1"/>
          </p:nvPr>
        </p:nvSpPr>
        <p:spPr/>
        <p:txBody>
          <a:bodyPr/>
          <a:lstStyle/>
          <a:p>
            <a:r>
              <a:rPr lang="it-IT" dirty="0"/>
              <a:t>Subtitle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1A8B5CD9-D7BC-431A-9EAB-D462C3031D6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When client first receives our system, this will be the initial task to set-up. GUI Panel will show the Admin and his functions as well as the option to create new hierarchical levels. Within each hierarchical level, Admin will be required to set permissions for the hierarchical level. They will also need to define the relationships between each level. </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S1:GUI Panel</a:t>
            </a:r>
          </a:p>
        </p:txBody>
      </p:sp>
      <p:sp>
        <p:nvSpPr>
          <p:cNvPr id="4" name="Rectangle 3">
            <a:extLst>
              <a:ext uri="{FF2B5EF4-FFF2-40B4-BE49-F238E27FC236}">
                <a16:creationId xmlns:a16="http://schemas.microsoft.com/office/drawing/2014/main" id="{1BCA7AF0-2D9A-4B3B-8520-87053F229DD5}"/>
              </a:ext>
            </a:extLst>
          </p:cNvPr>
          <p:cNvSpPr/>
          <p:nvPr/>
        </p:nvSpPr>
        <p:spPr>
          <a:xfrm>
            <a:off x="1860660" y="2225544"/>
            <a:ext cx="6024076" cy="3164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Screen</a:t>
            </a:r>
          </a:p>
        </p:txBody>
      </p:sp>
      <p:sp>
        <p:nvSpPr>
          <p:cNvPr id="5" name="Rectangle 4">
            <a:extLst>
              <a:ext uri="{FF2B5EF4-FFF2-40B4-BE49-F238E27FC236}">
                <a16:creationId xmlns:a16="http://schemas.microsoft.com/office/drawing/2014/main" id="{03C8597A-F911-4FA9-9A74-39D2C8268E84}"/>
              </a:ext>
            </a:extLst>
          </p:cNvPr>
          <p:cNvSpPr/>
          <p:nvPr/>
        </p:nvSpPr>
        <p:spPr>
          <a:xfrm>
            <a:off x="5695114" y="4881128"/>
            <a:ext cx="2011490" cy="4345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Control Panel </a:t>
            </a:r>
          </a:p>
        </p:txBody>
      </p:sp>
      <p:sp>
        <p:nvSpPr>
          <p:cNvPr id="7" name="Rectangle 6">
            <a:extLst>
              <a:ext uri="{FF2B5EF4-FFF2-40B4-BE49-F238E27FC236}">
                <a16:creationId xmlns:a16="http://schemas.microsoft.com/office/drawing/2014/main" id="{8808A1C5-61A7-41CC-A0FA-88A4611AC507}"/>
              </a:ext>
            </a:extLst>
          </p:cNvPr>
          <p:cNvSpPr/>
          <p:nvPr/>
        </p:nvSpPr>
        <p:spPr>
          <a:xfrm>
            <a:off x="3276304" y="2511294"/>
            <a:ext cx="3201103" cy="614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Hierarchy</a:t>
            </a:r>
          </a:p>
        </p:txBody>
      </p:sp>
      <p:sp>
        <p:nvSpPr>
          <p:cNvPr id="8" name="Rectangle 7">
            <a:extLst>
              <a:ext uri="{FF2B5EF4-FFF2-40B4-BE49-F238E27FC236}">
                <a16:creationId xmlns:a16="http://schemas.microsoft.com/office/drawing/2014/main" id="{B6C049CD-80D5-4938-B997-DDA0BBFF6212}"/>
              </a:ext>
            </a:extLst>
          </p:cNvPr>
          <p:cNvSpPr/>
          <p:nvPr/>
        </p:nvSpPr>
        <p:spPr>
          <a:xfrm>
            <a:off x="2034368" y="2351886"/>
            <a:ext cx="784109" cy="604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DAF056-838E-4F34-9BED-240133CAC06E}"/>
              </a:ext>
            </a:extLst>
          </p:cNvPr>
          <p:cNvSpPr/>
          <p:nvPr/>
        </p:nvSpPr>
        <p:spPr>
          <a:xfrm>
            <a:off x="2035621" y="4827993"/>
            <a:ext cx="2181434" cy="434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Hierarchy Reorder System</a:t>
            </a:r>
          </a:p>
        </p:txBody>
      </p:sp>
      <p:sp>
        <p:nvSpPr>
          <p:cNvPr id="11" name="Rectangle 10">
            <a:extLst>
              <a:ext uri="{FF2B5EF4-FFF2-40B4-BE49-F238E27FC236}">
                <a16:creationId xmlns:a16="http://schemas.microsoft.com/office/drawing/2014/main" id="{0BCF39A0-7048-4AC5-BE9A-677EDFBA25EE}"/>
              </a:ext>
            </a:extLst>
          </p:cNvPr>
          <p:cNvSpPr/>
          <p:nvPr/>
        </p:nvSpPr>
        <p:spPr>
          <a:xfrm>
            <a:off x="6878926" y="2408564"/>
            <a:ext cx="784109" cy="604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859F3AC-A6D6-4BD9-982C-5E83AD2BE6CC}"/>
              </a:ext>
            </a:extLst>
          </p:cNvPr>
          <p:cNvCxnSpPr/>
          <p:nvPr/>
        </p:nvCxnSpPr>
        <p:spPr>
          <a:xfrm>
            <a:off x="7663938" y="2703761"/>
            <a:ext cx="1131552" cy="1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5E487E-E186-4A4B-8570-66D0585C52C6}"/>
              </a:ext>
            </a:extLst>
          </p:cNvPr>
          <p:cNvSpPr txBox="1"/>
          <p:nvPr/>
        </p:nvSpPr>
        <p:spPr>
          <a:xfrm>
            <a:off x="8714601" y="24706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Admin Creation System</a:t>
            </a:r>
          </a:p>
        </p:txBody>
      </p:sp>
      <p:cxnSp>
        <p:nvCxnSpPr>
          <p:cNvPr id="14" name="Straight Arrow Connector 13">
            <a:extLst>
              <a:ext uri="{FF2B5EF4-FFF2-40B4-BE49-F238E27FC236}">
                <a16:creationId xmlns:a16="http://schemas.microsoft.com/office/drawing/2014/main" id="{9A4FEEB7-D18F-4CE0-928A-84873AC5B2A6}"/>
              </a:ext>
            </a:extLst>
          </p:cNvPr>
          <p:cNvCxnSpPr>
            <a:cxnSpLocks/>
          </p:cNvCxnSpPr>
          <p:nvPr/>
        </p:nvCxnSpPr>
        <p:spPr>
          <a:xfrm flipH="1" flipV="1">
            <a:off x="1586324" y="2579072"/>
            <a:ext cx="445158" cy="1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EC4B65-C780-4B5D-868C-F4410CF72678}"/>
              </a:ext>
            </a:extLst>
          </p:cNvPr>
          <p:cNvSpPr txBox="1"/>
          <p:nvPr/>
        </p:nvSpPr>
        <p:spPr>
          <a:xfrm>
            <a:off x="331908" y="2405732"/>
            <a:ext cx="1308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View Drafts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S2:Admin Control Panel Access Button</a:t>
            </a:r>
          </a:p>
        </p:txBody>
      </p:sp>
      <p:grpSp>
        <p:nvGrpSpPr>
          <p:cNvPr id="13" name="Group 12">
            <a:extLst>
              <a:ext uri="{FF2B5EF4-FFF2-40B4-BE49-F238E27FC236}">
                <a16:creationId xmlns:a16="http://schemas.microsoft.com/office/drawing/2014/main" id="{DF62FB0D-EA4D-45D4-9568-7504419946C3}"/>
              </a:ext>
            </a:extLst>
          </p:cNvPr>
          <p:cNvGrpSpPr/>
          <p:nvPr/>
        </p:nvGrpSpPr>
        <p:grpSpPr>
          <a:xfrm>
            <a:off x="1605742" y="3321310"/>
            <a:ext cx="8545508" cy="831274"/>
            <a:chOff x="982611" y="2811211"/>
            <a:chExt cx="8545508" cy="831274"/>
          </a:xfrm>
        </p:grpSpPr>
        <p:sp>
          <p:nvSpPr>
            <p:cNvPr id="8" name="Rectangle 7">
              <a:extLst>
                <a:ext uri="{FF2B5EF4-FFF2-40B4-BE49-F238E27FC236}">
                  <a16:creationId xmlns:a16="http://schemas.microsoft.com/office/drawing/2014/main" id="{EA498540-61E4-41C2-BE99-C95205CC5542}"/>
                </a:ext>
              </a:extLst>
            </p:cNvPr>
            <p:cNvSpPr/>
            <p:nvPr/>
          </p:nvSpPr>
          <p:spPr>
            <a:xfrm>
              <a:off x="982611" y="2830104"/>
              <a:ext cx="2313613" cy="8123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S1:GUI- Button</a:t>
              </a:r>
            </a:p>
          </p:txBody>
        </p:sp>
        <p:cxnSp>
          <p:nvCxnSpPr>
            <p:cNvPr id="11" name="Straight Arrow Connector 10">
              <a:extLst>
                <a:ext uri="{FF2B5EF4-FFF2-40B4-BE49-F238E27FC236}">
                  <a16:creationId xmlns:a16="http://schemas.microsoft.com/office/drawing/2014/main" id="{388DBBBA-EABE-4AA0-A05A-03316814B5F7}"/>
                </a:ext>
              </a:extLst>
            </p:cNvPr>
            <p:cNvCxnSpPr/>
            <p:nvPr/>
          </p:nvCxnSpPr>
          <p:spPr>
            <a:xfrm flipV="1">
              <a:off x="3292578" y="3221419"/>
              <a:ext cx="3916759" cy="1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43032A8-5119-4656-9E68-DB9E67805653}"/>
                </a:ext>
              </a:extLst>
            </p:cNvPr>
            <p:cNvSpPr/>
            <p:nvPr/>
          </p:nvSpPr>
          <p:spPr>
            <a:xfrm>
              <a:off x="7214506" y="2811211"/>
              <a:ext cx="2313613" cy="8123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ACP-GUI</a:t>
              </a:r>
            </a:p>
          </p:txBody>
        </p:sp>
      </p:gr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S3: Add Hierarchy</a:t>
            </a:r>
          </a:p>
        </p:txBody>
      </p:sp>
      <p:grpSp>
        <p:nvGrpSpPr>
          <p:cNvPr id="40" name="Group 39">
            <a:extLst>
              <a:ext uri="{FF2B5EF4-FFF2-40B4-BE49-F238E27FC236}">
                <a16:creationId xmlns:a16="http://schemas.microsoft.com/office/drawing/2014/main" id="{967F5AB8-D43C-46CF-8CA0-82DE7FA01DA4}"/>
              </a:ext>
            </a:extLst>
          </p:cNvPr>
          <p:cNvGrpSpPr/>
          <p:nvPr/>
        </p:nvGrpSpPr>
        <p:grpSpPr>
          <a:xfrm>
            <a:off x="190789" y="932849"/>
            <a:ext cx="11486291" cy="5403271"/>
            <a:chOff x="190789" y="932849"/>
            <a:chExt cx="11486291" cy="5403271"/>
          </a:xfrm>
        </p:grpSpPr>
        <p:sp>
          <p:nvSpPr>
            <p:cNvPr id="16" name="Rectangle 15">
              <a:extLst>
                <a:ext uri="{FF2B5EF4-FFF2-40B4-BE49-F238E27FC236}">
                  <a16:creationId xmlns:a16="http://schemas.microsoft.com/office/drawing/2014/main" id="{13BF595E-E209-41BE-BF77-F255807F9E0A}"/>
                </a:ext>
              </a:extLst>
            </p:cNvPr>
            <p:cNvSpPr/>
            <p:nvPr/>
          </p:nvSpPr>
          <p:spPr>
            <a:xfrm>
              <a:off x="850431" y="2442806"/>
              <a:ext cx="2313613" cy="8123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S1:GUI- Button</a:t>
              </a:r>
            </a:p>
          </p:txBody>
        </p:sp>
        <p:sp>
          <p:nvSpPr>
            <p:cNvPr id="18" name="Rectangle 17">
              <a:extLst>
                <a:ext uri="{FF2B5EF4-FFF2-40B4-BE49-F238E27FC236}">
                  <a16:creationId xmlns:a16="http://schemas.microsoft.com/office/drawing/2014/main" id="{D51EEF82-E9CF-4A93-80A2-48C56EB7F5E2}"/>
                </a:ext>
              </a:extLst>
            </p:cNvPr>
            <p:cNvSpPr/>
            <p:nvPr/>
          </p:nvSpPr>
          <p:spPr>
            <a:xfrm>
              <a:off x="190789" y="3898715"/>
              <a:ext cx="3673172" cy="20403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Flowchart(representation)</a:t>
              </a:r>
            </a:p>
            <a:p>
              <a:pPr algn="ctr"/>
              <a:r>
                <a:rPr lang="en-US" dirty="0" err="1">
                  <a:ea typeface="+mn-lt"/>
                  <a:cs typeface="+mn-lt"/>
                </a:rPr>
                <a:t>CharField</a:t>
              </a:r>
              <a:r>
                <a:rPr lang="en-US" dirty="0">
                  <a:ea typeface="+mn-lt"/>
                  <a:cs typeface="+mn-lt"/>
                </a:rPr>
                <a:t> (Entering Name)</a:t>
              </a:r>
            </a:p>
            <a:p>
              <a:pPr algn="ctr"/>
              <a:r>
                <a:rPr lang="en-US" dirty="0"/>
                <a:t>Interactive GUI( Saving position)</a:t>
              </a:r>
            </a:p>
            <a:p>
              <a:pPr algn="ctr"/>
              <a:r>
                <a:rPr lang="en-US" dirty="0"/>
                <a:t>Dropdown list(Enter </a:t>
              </a:r>
              <a:r>
                <a:rPr lang="en-US" dirty="0" err="1"/>
                <a:t>Permissons</a:t>
              </a:r>
              <a:r>
                <a:rPr lang="en-US" dirty="0"/>
                <a:t>)</a:t>
              </a:r>
            </a:p>
          </p:txBody>
        </p:sp>
        <p:sp>
          <p:nvSpPr>
            <p:cNvPr id="19" name="Oval 18">
              <a:extLst>
                <a:ext uri="{FF2B5EF4-FFF2-40B4-BE49-F238E27FC236}">
                  <a16:creationId xmlns:a16="http://schemas.microsoft.com/office/drawing/2014/main" id="{70EEEF36-2241-4DCC-B090-E228666DDC17}"/>
                </a:ext>
              </a:extLst>
            </p:cNvPr>
            <p:cNvSpPr/>
            <p:nvPr/>
          </p:nvSpPr>
          <p:spPr>
            <a:xfrm>
              <a:off x="5099053" y="3623592"/>
              <a:ext cx="1454448" cy="68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Name</a:t>
              </a:r>
            </a:p>
          </p:txBody>
        </p:sp>
        <p:sp>
          <p:nvSpPr>
            <p:cNvPr id="20" name="Oval 19">
              <a:extLst>
                <a:ext uri="{FF2B5EF4-FFF2-40B4-BE49-F238E27FC236}">
                  <a16:creationId xmlns:a16="http://schemas.microsoft.com/office/drawing/2014/main" id="{7CB51A4B-21EC-49AC-A4F4-C93A3EC9827C}"/>
                </a:ext>
              </a:extLst>
            </p:cNvPr>
            <p:cNvSpPr/>
            <p:nvPr/>
          </p:nvSpPr>
          <p:spPr>
            <a:xfrm>
              <a:off x="4741142" y="1847691"/>
              <a:ext cx="2077579" cy="1294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Hierarchical position</a:t>
              </a:r>
            </a:p>
          </p:txBody>
        </p:sp>
        <p:sp>
          <p:nvSpPr>
            <p:cNvPr id="21" name="Cylinder 20">
              <a:extLst>
                <a:ext uri="{FF2B5EF4-FFF2-40B4-BE49-F238E27FC236}">
                  <a16:creationId xmlns:a16="http://schemas.microsoft.com/office/drawing/2014/main" id="{B4233C6B-6E2B-42BE-8C91-53F1DCA182FC}"/>
                </a:ext>
              </a:extLst>
            </p:cNvPr>
            <p:cNvSpPr/>
            <p:nvPr/>
          </p:nvSpPr>
          <p:spPr>
            <a:xfrm>
              <a:off x="9679378" y="932849"/>
              <a:ext cx="1105117" cy="143583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Local DB</a:t>
              </a:r>
            </a:p>
          </p:txBody>
        </p:sp>
        <p:sp>
          <p:nvSpPr>
            <p:cNvPr id="22" name="Oval 21">
              <a:extLst>
                <a:ext uri="{FF2B5EF4-FFF2-40B4-BE49-F238E27FC236}">
                  <a16:creationId xmlns:a16="http://schemas.microsoft.com/office/drawing/2014/main" id="{7038A37F-FDAA-43B6-AFEF-CA224B2917F8}"/>
                </a:ext>
              </a:extLst>
            </p:cNvPr>
            <p:cNvSpPr/>
            <p:nvPr/>
          </p:nvSpPr>
          <p:spPr>
            <a:xfrm>
              <a:off x="4901655" y="4917732"/>
              <a:ext cx="1917075" cy="1001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Permissions</a:t>
              </a:r>
            </a:p>
          </p:txBody>
        </p:sp>
        <p:cxnSp>
          <p:nvCxnSpPr>
            <p:cNvPr id="23" name="Straight Arrow Connector 22">
              <a:extLst>
                <a:ext uri="{FF2B5EF4-FFF2-40B4-BE49-F238E27FC236}">
                  <a16:creationId xmlns:a16="http://schemas.microsoft.com/office/drawing/2014/main" id="{C311403C-2E14-485D-9E25-02B672E8D287}"/>
                </a:ext>
              </a:extLst>
            </p:cNvPr>
            <p:cNvCxnSpPr/>
            <p:nvPr/>
          </p:nvCxnSpPr>
          <p:spPr>
            <a:xfrm>
              <a:off x="2014231" y="3257551"/>
              <a:ext cx="8027" cy="64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FB51B899-137D-4C36-A46E-18562268B560}"/>
                </a:ext>
              </a:extLst>
            </p:cNvPr>
            <p:cNvSpPr/>
            <p:nvPr/>
          </p:nvSpPr>
          <p:spPr>
            <a:xfrm>
              <a:off x="9675032" y="3341650"/>
              <a:ext cx="2002048" cy="299447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TimeSheets</a:t>
              </a:r>
              <a:r>
                <a:rPr lang="en-US" dirty="0"/>
                <a:t> DB</a:t>
              </a:r>
            </a:p>
          </p:txBody>
        </p:sp>
        <p:cxnSp>
          <p:nvCxnSpPr>
            <p:cNvPr id="25" name="Straight Arrow Connector 24">
              <a:extLst>
                <a:ext uri="{FF2B5EF4-FFF2-40B4-BE49-F238E27FC236}">
                  <a16:creationId xmlns:a16="http://schemas.microsoft.com/office/drawing/2014/main" id="{F321E926-9412-444C-B89D-1BC05692296F}"/>
                </a:ext>
              </a:extLst>
            </p:cNvPr>
            <p:cNvCxnSpPr>
              <a:cxnSpLocks/>
            </p:cNvCxnSpPr>
            <p:nvPr/>
          </p:nvCxnSpPr>
          <p:spPr>
            <a:xfrm>
              <a:off x="3885309" y="5014560"/>
              <a:ext cx="1056020" cy="47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EE00DA-9E00-4162-8642-E36EF23ECB7E}"/>
                </a:ext>
              </a:extLst>
            </p:cNvPr>
            <p:cNvCxnSpPr>
              <a:cxnSpLocks/>
            </p:cNvCxnSpPr>
            <p:nvPr/>
          </p:nvCxnSpPr>
          <p:spPr>
            <a:xfrm flipV="1">
              <a:off x="3857060" y="2518852"/>
              <a:ext cx="886077" cy="247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0F31E2-EED1-4613-93F7-9E26CFD55D65}"/>
                </a:ext>
              </a:extLst>
            </p:cNvPr>
            <p:cNvCxnSpPr>
              <a:cxnSpLocks/>
            </p:cNvCxnSpPr>
            <p:nvPr/>
          </p:nvCxnSpPr>
          <p:spPr>
            <a:xfrm flipV="1">
              <a:off x="3847124" y="4020810"/>
              <a:ext cx="1282614" cy="9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02859DB-AC9C-46A5-BC2B-FEDC6337DCDF}"/>
                </a:ext>
              </a:extLst>
            </p:cNvPr>
            <p:cNvSpPr/>
            <p:nvPr/>
          </p:nvSpPr>
          <p:spPr>
            <a:xfrm>
              <a:off x="7332236" y="3429943"/>
              <a:ext cx="1312827"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as Draft</a:t>
              </a:r>
            </a:p>
          </p:txBody>
        </p:sp>
        <p:cxnSp>
          <p:nvCxnSpPr>
            <p:cNvPr id="31" name="Straight Arrow Connector 30">
              <a:extLst>
                <a:ext uri="{FF2B5EF4-FFF2-40B4-BE49-F238E27FC236}">
                  <a16:creationId xmlns:a16="http://schemas.microsoft.com/office/drawing/2014/main" id="{578FDBB1-B139-4251-9A12-37C545271D44}"/>
                </a:ext>
              </a:extLst>
            </p:cNvPr>
            <p:cNvCxnSpPr>
              <a:cxnSpLocks/>
            </p:cNvCxnSpPr>
            <p:nvPr/>
          </p:nvCxnSpPr>
          <p:spPr>
            <a:xfrm>
              <a:off x="2723747" y="3966022"/>
              <a:ext cx="8027" cy="64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558DA4-03C4-440E-88B7-0E119091D193}"/>
                </a:ext>
              </a:extLst>
            </p:cNvPr>
            <p:cNvCxnSpPr/>
            <p:nvPr/>
          </p:nvCxnSpPr>
          <p:spPr>
            <a:xfrm>
              <a:off x="6823656" y="2505390"/>
              <a:ext cx="498978" cy="135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3F145F1-4ED1-4662-83ED-9A8720F204FE}"/>
                </a:ext>
              </a:extLst>
            </p:cNvPr>
            <p:cNvCxnSpPr>
              <a:cxnSpLocks/>
            </p:cNvCxnSpPr>
            <p:nvPr/>
          </p:nvCxnSpPr>
          <p:spPr>
            <a:xfrm flipV="1">
              <a:off x="6553470" y="3910998"/>
              <a:ext cx="772778" cy="4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11D1CE8-0F04-472D-B3AB-EB7A05E7E424}"/>
                </a:ext>
              </a:extLst>
            </p:cNvPr>
            <p:cNvCxnSpPr>
              <a:cxnSpLocks/>
            </p:cNvCxnSpPr>
            <p:nvPr/>
          </p:nvCxnSpPr>
          <p:spPr>
            <a:xfrm flipV="1">
              <a:off x="6827343" y="4005460"/>
              <a:ext cx="498978" cy="144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rrow: Bent 35">
              <a:extLst>
                <a:ext uri="{FF2B5EF4-FFF2-40B4-BE49-F238E27FC236}">
                  <a16:creationId xmlns:a16="http://schemas.microsoft.com/office/drawing/2014/main" id="{10FD0A3D-9B6A-4DD3-AC6F-E7DCEA04E7D6}"/>
                </a:ext>
              </a:extLst>
            </p:cNvPr>
            <p:cNvSpPr/>
            <p:nvPr/>
          </p:nvSpPr>
          <p:spPr>
            <a:xfrm>
              <a:off x="7830036" y="1283702"/>
              <a:ext cx="1803725" cy="2059289"/>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7" name="Arrow: Bent 36">
              <a:extLst>
                <a:ext uri="{FF2B5EF4-FFF2-40B4-BE49-F238E27FC236}">
                  <a16:creationId xmlns:a16="http://schemas.microsoft.com/office/drawing/2014/main" id="{9A9DE386-25C4-4592-955D-2D7C5AA1DE5A}"/>
                </a:ext>
              </a:extLst>
            </p:cNvPr>
            <p:cNvSpPr/>
            <p:nvPr/>
          </p:nvSpPr>
          <p:spPr>
            <a:xfrm flipV="1">
              <a:off x="7890819" y="4410420"/>
              <a:ext cx="1501602" cy="1794794"/>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41CC3930-ECE9-4727-A1CF-75648FCD2BE8}"/>
                </a:ext>
              </a:extLst>
            </p:cNvPr>
            <p:cNvSpPr txBox="1"/>
            <p:nvPr/>
          </p:nvSpPr>
          <p:spPr>
            <a:xfrm>
              <a:off x="8330013" y="1103326"/>
              <a:ext cx="6188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True</a:t>
              </a:r>
            </a:p>
          </p:txBody>
        </p:sp>
        <p:sp>
          <p:nvSpPr>
            <p:cNvPr id="39" name="TextBox 38">
              <a:extLst>
                <a:ext uri="{FF2B5EF4-FFF2-40B4-BE49-F238E27FC236}">
                  <a16:creationId xmlns:a16="http://schemas.microsoft.com/office/drawing/2014/main" id="{8ED42DCA-AAB7-48C3-A895-A59A3A86956B}"/>
                </a:ext>
              </a:extLst>
            </p:cNvPr>
            <p:cNvSpPr txBox="1"/>
            <p:nvPr/>
          </p:nvSpPr>
          <p:spPr>
            <a:xfrm>
              <a:off x="8255736" y="5156961"/>
              <a:ext cx="769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gr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S4:Hierarchy Reorder System</a:t>
            </a:r>
          </a:p>
        </p:txBody>
      </p:sp>
      <p:sp>
        <p:nvSpPr>
          <p:cNvPr id="7" name="Rectangle 6">
            <a:extLst>
              <a:ext uri="{FF2B5EF4-FFF2-40B4-BE49-F238E27FC236}">
                <a16:creationId xmlns:a16="http://schemas.microsoft.com/office/drawing/2014/main" id="{51FB0AA1-4B6F-43DC-BE65-7D741C5A2ACB}"/>
              </a:ext>
            </a:extLst>
          </p:cNvPr>
          <p:cNvSpPr/>
          <p:nvPr/>
        </p:nvSpPr>
        <p:spPr>
          <a:xfrm>
            <a:off x="850431" y="2442806"/>
            <a:ext cx="2313613" cy="8123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S1:GUI- Button</a:t>
            </a:r>
          </a:p>
        </p:txBody>
      </p:sp>
      <p:sp>
        <p:nvSpPr>
          <p:cNvPr id="8" name="Rectangle 7">
            <a:extLst>
              <a:ext uri="{FF2B5EF4-FFF2-40B4-BE49-F238E27FC236}">
                <a16:creationId xmlns:a16="http://schemas.microsoft.com/office/drawing/2014/main" id="{AE36858F-1D27-4787-8F07-A3D7FE9641C2}"/>
              </a:ext>
            </a:extLst>
          </p:cNvPr>
          <p:cNvSpPr/>
          <p:nvPr/>
        </p:nvSpPr>
        <p:spPr>
          <a:xfrm>
            <a:off x="190789" y="3898715"/>
            <a:ext cx="3673172" cy="20403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Flowchart(representation)</a:t>
            </a:r>
          </a:p>
          <a:p>
            <a:pPr algn="ctr"/>
            <a:r>
              <a:rPr lang="en-US" dirty="0" err="1">
                <a:ea typeface="+mn-lt"/>
                <a:cs typeface="+mn-lt"/>
              </a:rPr>
              <a:t>CharField</a:t>
            </a:r>
            <a:r>
              <a:rPr lang="en-US" dirty="0">
                <a:ea typeface="+mn-lt"/>
                <a:cs typeface="+mn-lt"/>
              </a:rPr>
              <a:t> (Entering Name)</a:t>
            </a:r>
          </a:p>
          <a:p>
            <a:pPr algn="ctr"/>
            <a:r>
              <a:rPr lang="en-US" dirty="0"/>
              <a:t>Interactive GUI( Saving position)</a:t>
            </a:r>
          </a:p>
          <a:p>
            <a:pPr algn="ctr"/>
            <a:r>
              <a:rPr lang="en-US" dirty="0"/>
              <a:t>Dropdown list(Enter </a:t>
            </a:r>
            <a:r>
              <a:rPr lang="en-US" dirty="0" err="1"/>
              <a:t>Permissons</a:t>
            </a:r>
            <a:r>
              <a:rPr lang="en-US" dirty="0"/>
              <a:t>)</a:t>
            </a:r>
          </a:p>
        </p:txBody>
      </p:sp>
      <p:sp>
        <p:nvSpPr>
          <p:cNvPr id="9" name="Oval 8">
            <a:extLst>
              <a:ext uri="{FF2B5EF4-FFF2-40B4-BE49-F238E27FC236}">
                <a16:creationId xmlns:a16="http://schemas.microsoft.com/office/drawing/2014/main" id="{87E053CE-62E8-4D03-8D4C-6CE8DA1241DA}"/>
              </a:ext>
            </a:extLst>
          </p:cNvPr>
          <p:cNvSpPr/>
          <p:nvPr/>
        </p:nvSpPr>
        <p:spPr>
          <a:xfrm>
            <a:off x="5099053" y="3623592"/>
            <a:ext cx="1454448" cy="68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AmendName</a:t>
            </a:r>
          </a:p>
        </p:txBody>
      </p:sp>
      <p:sp>
        <p:nvSpPr>
          <p:cNvPr id="10" name="Oval 9">
            <a:extLst>
              <a:ext uri="{FF2B5EF4-FFF2-40B4-BE49-F238E27FC236}">
                <a16:creationId xmlns:a16="http://schemas.microsoft.com/office/drawing/2014/main" id="{535932F9-4B0A-40AD-99EA-B08E9952F262}"/>
              </a:ext>
            </a:extLst>
          </p:cNvPr>
          <p:cNvSpPr/>
          <p:nvPr/>
        </p:nvSpPr>
        <p:spPr>
          <a:xfrm>
            <a:off x="4741142" y="1847691"/>
            <a:ext cx="2077579" cy="1294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Amend </a:t>
            </a:r>
          </a:p>
          <a:p>
            <a:pPr algn="ctr"/>
            <a:r>
              <a:rPr lang="en-US" dirty="0"/>
              <a:t>Hierarchical position</a:t>
            </a:r>
            <a:endParaRPr lang="en-US"/>
          </a:p>
        </p:txBody>
      </p:sp>
      <p:sp>
        <p:nvSpPr>
          <p:cNvPr id="11" name="Cylinder 10">
            <a:extLst>
              <a:ext uri="{FF2B5EF4-FFF2-40B4-BE49-F238E27FC236}">
                <a16:creationId xmlns:a16="http://schemas.microsoft.com/office/drawing/2014/main" id="{665065CB-6128-4E80-93AB-01A2E8CE90E1}"/>
              </a:ext>
            </a:extLst>
          </p:cNvPr>
          <p:cNvSpPr/>
          <p:nvPr/>
        </p:nvSpPr>
        <p:spPr>
          <a:xfrm>
            <a:off x="9679378" y="932849"/>
            <a:ext cx="1105117" cy="143583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Local DB</a:t>
            </a:r>
          </a:p>
        </p:txBody>
      </p:sp>
      <p:sp>
        <p:nvSpPr>
          <p:cNvPr id="12" name="Oval 11">
            <a:extLst>
              <a:ext uri="{FF2B5EF4-FFF2-40B4-BE49-F238E27FC236}">
                <a16:creationId xmlns:a16="http://schemas.microsoft.com/office/drawing/2014/main" id="{2B8BF480-11BE-4C84-BBC3-C9E76DEDBCAB}"/>
              </a:ext>
            </a:extLst>
          </p:cNvPr>
          <p:cNvSpPr/>
          <p:nvPr/>
        </p:nvSpPr>
        <p:spPr>
          <a:xfrm>
            <a:off x="4901655" y="4917732"/>
            <a:ext cx="1917075" cy="1001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Amend</a:t>
            </a:r>
          </a:p>
          <a:p>
            <a:pPr algn="ctr"/>
            <a:r>
              <a:rPr lang="en-US" dirty="0"/>
              <a:t>Permissions</a:t>
            </a:r>
          </a:p>
        </p:txBody>
      </p:sp>
      <p:cxnSp>
        <p:nvCxnSpPr>
          <p:cNvPr id="13" name="Straight Arrow Connector 12">
            <a:extLst>
              <a:ext uri="{FF2B5EF4-FFF2-40B4-BE49-F238E27FC236}">
                <a16:creationId xmlns:a16="http://schemas.microsoft.com/office/drawing/2014/main" id="{ABFEB864-0B96-45E4-8A7C-2C1F9B0D9762}"/>
              </a:ext>
            </a:extLst>
          </p:cNvPr>
          <p:cNvCxnSpPr/>
          <p:nvPr/>
        </p:nvCxnSpPr>
        <p:spPr>
          <a:xfrm>
            <a:off x="2014231" y="3257551"/>
            <a:ext cx="8027" cy="64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852D88-8003-4753-991A-EC078703C79E}"/>
              </a:ext>
            </a:extLst>
          </p:cNvPr>
          <p:cNvCxnSpPr>
            <a:cxnSpLocks/>
          </p:cNvCxnSpPr>
          <p:nvPr/>
        </p:nvCxnSpPr>
        <p:spPr>
          <a:xfrm>
            <a:off x="3885309" y="5014560"/>
            <a:ext cx="1056020" cy="47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75AF63-9F19-4B11-8330-A9FF8A47B323}"/>
              </a:ext>
            </a:extLst>
          </p:cNvPr>
          <p:cNvCxnSpPr>
            <a:cxnSpLocks/>
          </p:cNvCxnSpPr>
          <p:nvPr/>
        </p:nvCxnSpPr>
        <p:spPr>
          <a:xfrm flipV="1">
            <a:off x="3857060" y="2518852"/>
            <a:ext cx="886077" cy="247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2558DA-5ACA-47FA-B7F5-3863E220D26F}"/>
              </a:ext>
            </a:extLst>
          </p:cNvPr>
          <p:cNvCxnSpPr>
            <a:cxnSpLocks/>
          </p:cNvCxnSpPr>
          <p:nvPr/>
        </p:nvCxnSpPr>
        <p:spPr>
          <a:xfrm flipV="1">
            <a:off x="3847124" y="4020810"/>
            <a:ext cx="1282614" cy="9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89E278-38A6-488F-8322-DC8C6DE984BC}"/>
              </a:ext>
            </a:extLst>
          </p:cNvPr>
          <p:cNvCxnSpPr>
            <a:cxnSpLocks/>
          </p:cNvCxnSpPr>
          <p:nvPr/>
        </p:nvCxnSpPr>
        <p:spPr>
          <a:xfrm>
            <a:off x="2723747" y="3966022"/>
            <a:ext cx="8027" cy="64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35C445-1CBB-4D33-BD0B-D1FA4CCF774A}"/>
              </a:ext>
            </a:extLst>
          </p:cNvPr>
          <p:cNvCxnSpPr/>
          <p:nvPr/>
        </p:nvCxnSpPr>
        <p:spPr>
          <a:xfrm>
            <a:off x="6823656" y="2505390"/>
            <a:ext cx="498978" cy="135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8AD10F-5107-4745-8711-EAC929F4B50A}"/>
              </a:ext>
            </a:extLst>
          </p:cNvPr>
          <p:cNvCxnSpPr>
            <a:cxnSpLocks/>
          </p:cNvCxnSpPr>
          <p:nvPr/>
        </p:nvCxnSpPr>
        <p:spPr>
          <a:xfrm flipV="1">
            <a:off x="6553470" y="3910998"/>
            <a:ext cx="772778" cy="4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7159F6-3D18-4159-9A87-475B84BFC990}"/>
              </a:ext>
            </a:extLst>
          </p:cNvPr>
          <p:cNvCxnSpPr>
            <a:cxnSpLocks/>
          </p:cNvCxnSpPr>
          <p:nvPr/>
        </p:nvCxnSpPr>
        <p:spPr>
          <a:xfrm flipV="1">
            <a:off x="6827343" y="4005460"/>
            <a:ext cx="498978" cy="144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6E528E2C-1AFF-42E7-913D-EDDA5B09A7EA}"/>
              </a:ext>
            </a:extLst>
          </p:cNvPr>
          <p:cNvGrpSpPr/>
          <p:nvPr/>
        </p:nvGrpSpPr>
        <p:grpSpPr>
          <a:xfrm>
            <a:off x="7332236" y="1103326"/>
            <a:ext cx="4344844" cy="5232794"/>
            <a:chOff x="7332236" y="1103326"/>
            <a:chExt cx="4344844" cy="5232794"/>
          </a:xfrm>
        </p:grpSpPr>
        <p:sp>
          <p:nvSpPr>
            <p:cNvPr id="14" name="Cylinder 13">
              <a:extLst>
                <a:ext uri="{FF2B5EF4-FFF2-40B4-BE49-F238E27FC236}">
                  <a16:creationId xmlns:a16="http://schemas.microsoft.com/office/drawing/2014/main" id="{876A0782-049B-4E44-8360-DDBD7F8A8FF6}"/>
                </a:ext>
              </a:extLst>
            </p:cNvPr>
            <p:cNvSpPr/>
            <p:nvPr/>
          </p:nvSpPr>
          <p:spPr>
            <a:xfrm>
              <a:off x="9675032" y="3341650"/>
              <a:ext cx="2002048" cy="299447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TimeSheets</a:t>
              </a:r>
              <a:r>
                <a:rPr lang="en-US" dirty="0"/>
                <a:t> DB</a:t>
              </a:r>
            </a:p>
          </p:txBody>
        </p:sp>
        <p:sp>
          <p:nvSpPr>
            <p:cNvPr id="18" name="Oval 17">
              <a:extLst>
                <a:ext uri="{FF2B5EF4-FFF2-40B4-BE49-F238E27FC236}">
                  <a16:creationId xmlns:a16="http://schemas.microsoft.com/office/drawing/2014/main" id="{CA0E50DA-5D78-4538-ADEF-D74D8D1411BB}"/>
                </a:ext>
              </a:extLst>
            </p:cNvPr>
            <p:cNvSpPr/>
            <p:nvPr/>
          </p:nvSpPr>
          <p:spPr>
            <a:xfrm>
              <a:off x="7332236" y="3429943"/>
              <a:ext cx="1312827"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as Draft</a:t>
              </a:r>
            </a:p>
          </p:txBody>
        </p:sp>
        <p:sp>
          <p:nvSpPr>
            <p:cNvPr id="23" name="Arrow: Bent 22">
              <a:extLst>
                <a:ext uri="{FF2B5EF4-FFF2-40B4-BE49-F238E27FC236}">
                  <a16:creationId xmlns:a16="http://schemas.microsoft.com/office/drawing/2014/main" id="{85B40204-2109-4B2F-B45F-4B7BC2E86EFD}"/>
                </a:ext>
              </a:extLst>
            </p:cNvPr>
            <p:cNvSpPr/>
            <p:nvPr/>
          </p:nvSpPr>
          <p:spPr>
            <a:xfrm>
              <a:off x="7830036" y="1283702"/>
              <a:ext cx="1803725" cy="2059289"/>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4" name="Arrow: Bent 23">
              <a:extLst>
                <a:ext uri="{FF2B5EF4-FFF2-40B4-BE49-F238E27FC236}">
                  <a16:creationId xmlns:a16="http://schemas.microsoft.com/office/drawing/2014/main" id="{649B24D7-8A39-4734-B49F-C5D4E79ED2A4}"/>
                </a:ext>
              </a:extLst>
            </p:cNvPr>
            <p:cNvSpPr/>
            <p:nvPr/>
          </p:nvSpPr>
          <p:spPr>
            <a:xfrm flipV="1">
              <a:off x="7890819" y="4410420"/>
              <a:ext cx="1501602" cy="1794794"/>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9C4B7765-262D-4880-A587-FE4365A950FE}"/>
                </a:ext>
              </a:extLst>
            </p:cNvPr>
            <p:cNvSpPr txBox="1"/>
            <p:nvPr/>
          </p:nvSpPr>
          <p:spPr>
            <a:xfrm>
              <a:off x="8330013" y="1103326"/>
              <a:ext cx="6188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True</a:t>
              </a:r>
            </a:p>
          </p:txBody>
        </p:sp>
        <p:sp>
          <p:nvSpPr>
            <p:cNvPr id="26" name="TextBox 25">
              <a:extLst>
                <a:ext uri="{FF2B5EF4-FFF2-40B4-BE49-F238E27FC236}">
                  <a16:creationId xmlns:a16="http://schemas.microsoft.com/office/drawing/2014/main" id="{2298A49A-0088-4628-A954-942640AA5204}"/>
                </a:ext>
              </a:extLst>
            </p:cNvPr>
            <p:cNvSpPr txBox="1"/>
            <p:nvPr/>
          </p:nvSpPr>
          <p:spPr>
            <a:xfrm>
              <a:off x="8255736" y="5156961"/>
              <a:ext cx="769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gr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Drafts</a:t>
            </a:r>
          </a:p>
        </p:txBody>
      </p:sp>
      <p:sp>
        <p:nvSpPr>
          <p:cNvPr id="8" name="Rectangle 7">
            <a:extLst>
              <a:ext uri="{FF2B5EF4-FFF2-40B4-BE49-F238E27FC236}">
                <a16:creationId xmlns:a16="http://schemas.microsoft.com/office/drawing/2014/main" id="{A689C567-A88D-467B-A829-074628CCE2F6}"/>
              </a:ext>
            </a:extLst>
          </p:cNvPr>
          <p:cNvSpPr/>
          <p:nvPr/>
        </p:nvSpPr>
        <p:spPr>
          <a:xfrm>
            <a:off x="1086466" y="2527823"/>
            <a:ext cx="2313613" cy="8123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S1:GUI- Button</a:t>
            </a:r>
          </a:p>
        </p:txBody>
      </p:sp>
      <p:sp>
        <p:nvSpPr>
          <p:cNvPr id="11" name="Oval 10">
            <a:extLst>
              <a:ext uri="{FF2B5EF4-FFF2-40B4-BE49-F238E27FC236}">
                <a16:creationId xmlns:a16="http://schemas.microsoft.com/office/drawing/2014/main" id="{191E05ED-0E0F-444C-B5C9-63E7CA5B0DE9}"/>
              </a:ext>
            </a:extLst>
          </p:cNvPr>
          <p:cNvSpPr/>
          <p:nvPr/>
        </p:nvSpPr>
        <p:spPr>
          <a:xfrm>
            <a:off x="935404" y="3765287"/>
            <a:ext cx="2606296" cy="1010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Reads all Saved Drafts From Local DB</a:t>
            </a:r>
          </a:p>
        </p:txBody>
      </p:sp>
      <p:sp>
        <p:nvSpPr>
          <p:cNvPr id="10" name="Rectangle 9">
            <a:extLst>
              <a:ext uri="{FF2B5EF4-FFF2-40B4-BE49-F238E27FC236}">
                <a16:creationId xmlns:a16="http://schemas.microsoft.com/office/drawing/2014/main" id="{3B11B264-D2C6-403D-A242-EB1F0C793FCB}"/>
              </a:ext>
            </a:extLst>
          </p:cNvPr>
          <p:cNvSpPr/>
          <p:nvPr/>
        </p:nvSpPr>
        <p:spPr>
          <a:xfrm>
            <a:off x="2908652" y="4350954"/>
            <a:ext cx="2653502" cy="1379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Independent GUI Button System For Saved Draft Options</a:t>
            </a:r>
          </a:p>
          <a:p>
            <a:pPr algn="ctr"/>
            <a:r>
              <a:rPr lang="en-US" dirty="0"/>
              <a:t>(Dropdown List)</a:t>
            </a:r>
          </a:p>
        </p:txBody>
      </p:sp>
      <p:sp>
        <p:nvSpPr>
          <p:cNvPr id="14" name="Oval 13">
            <a:extLst>
              <a:ext uri="{FF2B5EF4-FFF2-40B4-BE49-F238E27FC236}">
                <a16:creationId xmlns:a16="http://schemas.microsoft.com/office/drawing/2014/main" id="{D5AB159D-9874-4C96-AB09-BFF9B22D6D38}"/>
              </a:ext>
            </a:extLst>
          </p:cNvPr>
          <p:cNvSpPr/>
          <p:nvPr/>
        </p:nvSpPr>
        <p:spPr>
          <a:xfrm>
            <a:off x="5724782" y="3689716"/>
            <a:ext cx="2455234" cy="8690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Template of selected Draft</a:t>
            </a:r>
          </a:p>
        </p:txBody>
      </p:sp>
      <p:sp>
        <p:nvSpPr>
          <p:cNvPr id="16" name="Cylinder 15">
            <a:extLst>
              <a:ext uri="{FF2B5EF4-FFF2-40B4-BE49-F238E27FC236}">
                <a16:creationId xmlns:a16="http://schemas.microsoft.com/office/drawing/2014/main" id="{E361CFD1-9A42-47DD-A94C-5592B8782AAD}"/>
              </a:ext>
            </a:extLst>
          </p:cNvPr>
          <p:cNvSpPr/>
          <p:nvPr/>
        </p:nvSpPr>
        <p:spPr>
          <a:xfrm>
            <a:off x="1654203" y="5041981"/>
            <a:ext cx="1105117" cy="143583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Local DB</a:t>
            </a:r>
          </a:p>
        </p:txBody>
      </p:sp>
      <p:sp>
        <p:nvSpPr>
          <p:cNvPr id="17" name="Rectangle 16">
            <a:extLst>
              <a:ext uri="{FF2B5EF4-FFF2-40B4-BE49-F238E27FC236}">
                <a16:creationId xmlns:a16="http://schemas.microsoft.com/office/drawing/2014/main" id="{0C636C79-8143-4B25-B460-8B581673E006}"/>
              </a:ext>
            </a:extLst>
          </p:cNvPr>
          <p:cNvSpPr/>
          <p:nvPr/>
        </p:nvSpPr>
        <p:spPr>
          <a:xfrm>
            <a:off x="5949659" y="4502094"/>
            <a:ext cx="2124785" cy="8785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Represents Selected Draft as GUI</a:t>
            </a:r>
          </a:p>
        </p:txBody>
      </p:sp>
      <p:grpSp>
        <p:nvGrpSpPr>
          <p:cNvPr id="25" name="Group 24">
            <a:extLst>
              <a:ext uri="{FF2B5EF4-FFF2-40B4-BE49-F238E27FC236}">
                <a16:creationId xmlns:a16="http://schemas.microsoft.com/office/drawing/2014/main" id="{CEBA3A92-0A25-4417-BC16-7EE764A3FCD4}"/>
              </a:ext>
            </a:extLst>
          </p:cNvPr>
          <p:cNvGrpSpPr/>
          <p:nvPr/>
        </p:nvGrpSpPr>
        <p:grpSpPr>
          <a:xfrm>
            <a:off x="8455760" y="1622871"/>
            <a:ext cx="3221320" cy="4713249"/>
            <a:chOff x="7332236" y="1103326"/>
            <a:chExt cx="4344844" cy="5232794"/>
          </a:xfrm>
        </p:grpSpPr>
        <p:sp>
          <p:nvSpPr>
            <p:cNvPr id="19" name="Cylinder 18">
              <a:extLst>
                <a:ext uri="{FF2B5EF4-FFF2-40B4-BE49-F238E27FC236}">
                  <a16:creationId xmlns:a16="http://schemas.microsoft.com/office/drawing/2014/main" id="{35F22BBC-1424-45DF-A1F6-7837FAA36F7E}"/>
                </a:ext>
              </a:extLst>
            </p:cNvPr>
            <p:cNvSpPr/>
            <p:nvPr/>
          </p:nvSpPr>
          <p:spPr>
            <a:xfrm>
              <a:off x="9675032" y="3341650"/>
              <a:ext cx="2002048" cy="299447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TimeSheets</a:t>
              </a:r>
              <a:r>
                <a:rPr lang="en-US" dirty="0"/>
                <a:t> DB</a:t>
              </a:r>
            </a:p>
          </p:txBody>
        </p:sp>
        <p:sp>
          <p:nvSpPr>
            <p:cNvPr id="20" name="Oval 19">
              <a:extLst>
                <a:ext uri="{FF2B5EF4-FFF2-40B4-BE49-F238E27FC236}">
                  <a16:creationId xmlns:a16="http://schemas.microsoft.com/office/drawing/2014/main" id="{C2A7A1D2-D2AB-4946-AF0C-86B3B6942A64}"/>
                </a:ext>
              </a:extLst>
            </p:cNvPr>
            <p:cNvSpPr/>
            <p:nvPr/>
          </p:nvSpPr>
          <p:spPr>
            <a:xfrm>
              <a:off x="7332236" y="3429943"/>
              <a:ext cx="1312827"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as Draft</a:t>
              </a:r>
            </a:p>
          </p:txBody>
        </p:sp>
        <p:sp>
          <p:nvSpPr>
            <p:cNvPr id="21" name="Arrow: Bent 20">
              <a:extLst>
                <a:ext uri="{FF2B5EF4-FFF2-40B4-BE49-F238E27FC236}">
                  <a16:creationId xmlns:a16="http://schemas.microsoft.com/office/drawing/2014/main" id="{C22AE90B-A369-4365-8F44-4495776BDBE2}"/>
                </a:ext>
              </a:extLst>
            </p:cNvPr>
            <p:cNvSpPr/>
            <p:nvPr/>
          </p:nvSpPr>
          <p:spPr>
            <a:xfrm>
              <a:off x="7830036" y="1283702"/>
              <a:ext cx="1803725" cy="2059289"/>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2" name="Arrow: Bent 21">
              <a:extLst>
                <a:ext uri="{FF2B5EF4-FFF2-40B4-BE49-F238E27FC236}">
                  <a16:creationId xmlns:a16="http://schemas.microsoft.com/office/drawing/2014/main" id="{E8C82CE0-7591-44E8-9FB8-B83917C22A37}"/>
                </a:ext>
              </a:extLst>
            </p:cNvPr>
            <p:cNvSpPr/>
            <p:nvPr/>
          </p:nvSpPr>
          <p:spPr>
            <a:xfrm flipV="1">
              <a:off x="7890819" y="4410420"/>
              <a:ext cx="1501602" cy="1794794"/>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16C49907-9D36-409E-8E06-DFE84233E5C0}"/>
                </a:ext>
              </a:extLst>
            </p:cNvPr>
            <p:cNvSpPr txBox="1"/>
            <p:nvPr/>
          </p:nvSpPr>
          <p:spPr>
            <a:xfrm>
              <a:off x="8330013" y="1103326"/>
              <a:ext cx="822638" cy="41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True</a:t>
              </a:r>
            </a:p>
          </p:txBody>
        </p:sp>
        <p:sp>
          <p:nvSpPr>
            <p:cNvPr id="24" name="TextBox 23">
              <a:extLst>
                <a:ext uri="{FF2B5EF4-FFF2-40B4-BE49-F238E27FC236}">
                  <a16:creationId xmlns:a16="http://schemas.microsoft.com/office/drawing/2014/main" id="{533464CB-6C71-46DE-B8D5-F4599930A909}"/>
                </a:ext>
              </a:extLst>
            </p:cNvPr>
            <p:cNvSpPr txBox="1"/>
            <p:nvPr/>
          </p:nvSpPr>
          <p:spPr>
            <a:xfrm>
              <a:off x="8255736" y="5156961"/>
              <a:ext cx="910028" cy="41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grpSp>
      <p:sp>
        <p:nvSpPr>
          <p:cNvPr id="27" name="Cylinder 26">
            <a:extLst>
              <a:ext uri="{FF2B5EF4-FFF2-40B4-BE49-F238E27FC236}">
                <a16:creationId xmlns:a16="http://schemas.microsoft.com/office/drawing/2014/main" id="{A6B7EFEF-8E1C-49EB-A28F-2A88A3646BF0}"/>
              </a:ext>
            </a:extLst>
          </p:cNvPr>
          <p:cNvSpPr/>
          <p:nvPr/>
        </p:nvSpPr>
        <p:spPr>
          <a:xfrm>
            <a:off x="10519661" y="1584642"/>
            <a:ext cx="1105117" cy="143583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Local DB</a:t>
            </a:r>
          </a:p>
        </p:txBody>
      </p:sp>
      <p:cxnSp>
        <p:nvCxnSpPr>
          <p:cNvPr id="28" name="Straight Arrow Connector 27">
            <a:extLst>
              <a:ext uri="{FF2B5EF4-FFF2-40B4-BE49-F238E27FC236}">
                <a16:creationId xmlns:a16="http://schemas.microsoft.com/office/drawing/2014/main" id="{25D89458-9E37-4274-973E-BA65DCB9D4A6}"/>
              </a:ext>
            </a:extLst>
          </p:cNvPr>
          <p:cNvCxnSpPr/>
          <p:nvPr/>
        </p:nvCxnSpPr>
        <p:spPr>
          <a:xfrm>
            <a:off x="2181666" y="3340205"/>
            <a:ext cx="8028" cy="44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2EAC18-1BA8-472D-9970-EC4B4BA190E5}"/>
              </a:ext>
            </a:extLst>
          </p:cNvPr>
          <p:cNvCxnSpPr>
            <a:cxnSpLocks/>
          </p:cNvCxnSpPr>
          <p:nvPr/>
        </p:nvCxnSpPr>
        <p:spPr>
          <a:xfrm>
            <a:off x="2230079" y="4728808"/>
            <a:ext cx="8028" cy="309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F7CFA9F-319C-4860-B832-B609EA38B969}"/>
              </a:ext>
            </a:extLst>
          </p:cNvPr>
          <p:cNvCxnSpPr/>
          <p:nvPr/>
        </p:nvCxnSpPr>
        <p:spPr>
          <a:xfrm flipV="1">
            <a:off x="3542480" y="4142430"/>
            <a:ext cx="2179545" cy="1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A24194-2131-4022-BBF6-B02A6C5CDEFE}"/>
              </a:ext>
            </a:extLst>
          </p:cNvPr>
          <p:cNvCxnSpPr>
            <a:cxnSpLocks/>
          </p:cNvCxnSpPr>
          <p:nvPr/>
        </p:nvCxnSpPr>
        <p:spPr>
          <a:xfrm flipV="1">
            <a:off x="8180110" y="4151875"/>
            <a:ext cx="272386" cy="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93</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Digital Blue Tunnel 16x9</vt:lpstr>
      <vt:lpstr>Hierarchy Management System</vt:lpstr>
      <vt:lpstr>Description</vt:lpstr>
      <vt:lpstr>S1:GUI Panel</vt:lpstr>
      <vt:lpstr>S2:Admin Control Panel Access Button</vt:lpstr>
      <vt:lpstr>S3: Add Hierarchy</vt:lpstr>
      <vt:lpstr>S4:Hierarchy Reorder System</vt:lpstr>
      <vt:lpstr>View Drafts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415</cp:revision>
  <dcterms:created xsi:type="dcterms:W3CDTF">2020-05-21T14:15:07Z</dcterms:created>
  <dcterms:modified xsi:type="dcterms:W3CDTF">2020-05-21T15:16:57Z</dcterms:modified>
</cp:coreProperties>
</file>