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10" r:id="rId3"/>
    <p:sldId id="311" r:id="rId4"/>
    <p:sldId id="313" r:id="rId5"/>
    <p:sldId id="312" r:id="rId6"/>
    <p:sldId id="314" r:id="rId7"/>
    <p:sldId id="315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456" y="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Leave System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LLUs will be able to apply for leaves which have to be approved by HLUs. LLUs can also declare leaves on the day for emergencies.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S1: Accessing the Calendar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023BA8-B857-4A34-B883-6918810EBFD6}"/>
              </a:ext>
            </a:extLst>
          </p:cNvPr>
          <p:cNvGrpSpPr/>
          <p:nvPr/>
        </p:nvGrpSpPr>
        <p:grpSpPr>
          <a:xfrm>
            <a:off x="477788" y="2132856"/>
            <a:ext cx="10651503" cy="3600400"/>
            <a:chOff x="660649" y="2132856"/>
            <a:chExt cx="10651503" cy="3600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25E13B-9585-4C1C-A3B0-5FFF0805BDA0}"/>
                </a:ext>
              </a:extLst>
            </p:cNvPr>
            <p:cNvSpPr/>
            <p:nvPr/>
          </p:nvSpPr>
          <p:spPr>
            <a:xfrm>
              <a:off x="660649" y="2204864"/>
              <a:ext cx="2520280" cy="352839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CALENDAR</a:t>
              </a:r>
            </a:p>
            <a:p>
              <a:pPr algn="ctr"/>
              <a:r>
                <a:rPr lang="en-IN" dirty="0"/>
                <a:t>Framework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8A2360-0A31-4618-8630-FE1E08FE2E2E}"/>
                </a:ext>
              </a:extLst>
            </p:cNvPr>
            <p:cNvSpPr/>
            <p:nvPr/>
          </p:nvSpPr>
          <p:spPr>
            <a:xfrm>
              <a:off x="4762265" y="2816932"/>
              <a:ext cx="2267743" cy="21602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Access the data through the Calendar Framework</a:t>
              </a:r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D6351277-7C54-4BE2-97BA-D6DECEC23617}"/>
                </a:ext>
              </a:extLst>
            </p:cNvPr>
            <p:cNvSpPr/>
            <p:nvPr/>
          </p:nvSpPr>
          <p:spPr>
            <a:xfrm>
              <a:off x="9007896" y="2132856"/>
              <a:ext cx="2304256" cy="3528392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TimeSheet</a:t>
              </a:r>
              <a:r>
                <a:rPr lang="en-IN" dirty="0"/>
                <a:t> DB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1CBE805-5E3C-4375-BD24-F74EF1F1CD2E}"/>
                </a:ext>
              </a:extLst>
            </p:cNvPr>
            <p:cNvCxnSpPr>
              <a:cxnSpLocks/>
              <a:stCxn id="9" idx="6"/>
              <a:endCxn id="8" idx="3"/>
            </p:cNvCxnSpPr>
            <p:nvPr/>
          </p:nvCxnSpPr>
          <p:spPr>
            <a:xfrm flipH="1">
              <a:off x="3180929" y="3897052"/>
              <a:ext cx="3849079" cy="72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B152C9-0682-44F9-AFF4-38E28E26583A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6847147" y="3897052"/>
            <a:ext cx="1977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S2: Choose Duration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E59272-E5E3-44A1-B2D6-5A5EBB95750E}"/>
              </a:ext>
            </a:extLst>
          </p:cNvPr>
          <p:cNvSpPr/>
          <p:nvPr/>
        </p:nvSpPr>
        <p:spPr>
          <a:xfrm>
            <a:off x="1629916" y="2204864"/>
            <a:ext cx="2304256" cy="3240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Date</a:t>
            </a:r>
          </a:p>
          <a:p>
            <a:pPr algn="ctr"/>
            <a:r>
              <a:rPr lang="en-IN" dirty="0"/>
              <a:t>From:</a:t>
            </a:r>
          </a:p>
          <a:p>
            <a:pPr algn="ctr"/>
            <a:r>
              <a:rPr lang="en-IN" dirty="0"/>
              <a:t>To:</a:t>
            </a:r>
          </a:p>
          <a:p>
            <a:pPr algn="ctr"/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466013-D6AA-4830-905C-4A650FD69FF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934172" y="3825044"/>
            <a:ext cx="1404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3720F15-6B2E-4E73-9394-63F69A52A496}"/>
              </a:ext>
            </a:extLst>
          </p:cNvPr>
          <p:cNvSpPr/>
          <p:nvPr/>
        </p:nvSpPr>
        <p:spPr>
          <a:xfrm>
            <a:off x="5338328" y="3284984"/>
            <a:ext cx="1152128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B7FA0FE7-50A5-4745-8EA4-F4B414CCB102}"/>
              </a:ext>
            </a:extLst>
          </p:cNvPr>
          <p:cNvSpPr/>
          <p:nvPr/>
        </p:nvSpPr>
        <p:spPr>
          <a:xfrm>
            <a:off x="7894612" y="2672916"/>
            <a:ext cx="1872208" cy="230425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 DB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E2CF34-B92F-4B43-9C8C-724BC712AB21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>
            <a:off x="6490456" y="3825044"/>
            <a:ext cx="1404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S3: Choose Reason from Drop-Down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852DA-3324-495F-9ADD-0ECE7CD101CF}"/>
              </a:ext>
            </a:extLst>
          </p:cNvPr>
          <p:cNvSpPr/>
          <p:nvPr/>
        </p:nvSpPr>
        <p:spPr>
          <a:xfrm>
            <a:off x="2782044" y="2204864"/>
            <a:ext cx="2304256" cy="3240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Drop-down List with Reasons Specified by HLU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Other (</a:t>
            </a:r>
            <a:r>
              <a:rPr lang="en-IN" dirty="0" err="1"/>
              <a:t>CharField</a:t>
            </a:r>
            <a:r>
              <a:rPr lang="en-IN" dirty="0"/>
              <a:t>):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6D9AD89-F750-452E-8BA3-94680F21EC68}"/>
              </a:ext>
            </a:extLst>
          </p:cNvPr>
          <p:cNvSpPr/>
          <p:nvPr/>
        </p:nvSpPr>
        <p:spPr>
          <a:xfrm>
            <a:off x="9087294" y="2672916"/>
            <a:ext cx="1872208" cy="230425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 DB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3C8B88-56B6-4B3D-BA48-1836FFFDB08B}"/>
              </a:ext>
            </a:extLst>
          </p:cNvPr>
          <p:cNvSpPr/>
          <p:nvPr/>
        </p:nvSpPr>
        <p:spPr>
          <a:xfrm>
            <a:off x="230309" y="3109772"/>
            <a:ext cx="1903663" cy="1430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 Reasons Specified by HLU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067E56-3FDB-4C57-92DD-EF327C6CDEC4}"/>
              </a:ext>
            </a:extLst>
          </p:cNvPr>
          <p:cNvSpPr/>
          <p:nvPr/>
        </p:nvSpPr>
        <p:spPr>
          <a:xfrm>
            <a:off x="5878388" y="3109772"/>
            <a:ext cx="1903663" cy="1430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Extracts Data from Drop Down List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8B3233-413E-4AC7-A85F-D31627DED13F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2133972" y="3825044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FE754E-2EF7-4C9C-8E20-1473D2131992}"/>
              </a:ext>
            </a:extLst>
          </p:cNvPr>
          <p:cNvCxnSpPr>
            <a:stCxn id="6" idx="3"/>
            <a:endCxn id="11" idx="2"/>
          </p:cNvCxnSpPr>
          <p:nvPr/>
        </p:nvCxnSpPr>
        <p:spPr>
          <a:xfrm>
            <a:off x="5086300" y="382504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CAC6C7-0CF0-47DC-B598-D310C770BA46}"/>
              </a:ext>
            </a:extLst>
          </p:cNvPr>
          <p:cNvCxnSpPr>
            <a:stCxn id="11" idx="6"/>
            <a:endCxn id="7" idx="2"/>
          </p:cNvCxnSpPr>
          <p:nvPr/>
        </p:nvCxnSpPr>
        <p:spPr>
          <a:xfrm>
            <a:off x="7782051" y="3825044"/>
            <a:ext cx="1305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389755"/>
            <a:ext cx="10657184" cy="896888"/>
          </a:xfrm>
        </p:spPr>
        <p:txBody>
          <a:bodyPr>
            <a:normAutofit fontScale="90000"/>
          </a:bodyPr>
          <a:lstStyle/>
          <a:p>
            <a:r>
              <a:rPr lang="en-US" dirty="0"/>
              <a:t>S4: Classification as Application/Emergency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9AAFA4-5FF9-489E-926D-34D51500580B}"/>
              </a:ext>
            </a:extLst>
          </p:cNvPr>
          <p:cNvSpPr/>
          <p:nvPr/>
        </p:nvSpPr>
        <p:spPr>
          <a:xfrm>
            <a:off x="549796" y="2888940"/>
            <a:ext cx="1440160" cy="1368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B5ACD1-45AD-4522-A90A-E8EA9BA0FFA2}"/>
              </a:ext>
            </a:extLst>
          </p:cNvPr>
          <p:cNvSpPr/>
          <p:nvPr/>
        </p:nvSpPr>
        <p:spPr>
          <a:xfrm>
            <a:off x="2638028" y="2852936"/>
            <a:ext cx="2232248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Checks if Date selected is equal to the current date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8CE472-5C33-4B1A-86A2-03383697E067}"/>
              </a:ext>
            </a:extLst>
          </p:cNvPr>
          <p:cNvSpPr/>
          <p:nvPr/>
        </p:nvSpPr>
        <p:spPr>
          <a:xfrm>
            <a:off x="6310436" y="1590081"/>
            <a:ext cx="1872208" cy="1154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Classifies as Application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CEB7DA-E147-4043-8DA2-E31272B91284}"/>
              </a:ext>
            </a:extLst>
          </p:cNvPr>
          <p:cNvSpPr/>
          <p:nvPr/>
        </p:nvSpPr>
        <p:spPr>
          <a:xfrm>
            <a:off x="6277230" y="4563160"/>
            <a:ext cx="2016223" cy="1154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Classifies as Emergency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91880B0-4E0F-4D68-BE06-3930283E1108}"/>
              </a:ext>
            </a:extLst>
          </p:cNvPr>
          <p:cNvSpPr/>
          <p:nvPr/>
        </p:nvSpPr>
        <p:spPr>
          <a:xfrm rot="19577928">
            <a:off x="4886350" y="2348880"/>
            <a:ext cx="1337981" cy="79208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False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8992BE-01CF-4951-A196-0866AAC28F83}"/>
              </a:ext>
            </a:extLst>
          </p:cNvPr>
          <p:cNvSpPr/>
          <p:nvPr/>
        </p:nvSpPr>
        <p:spPr>
          <a:xfrm rot="1760503">
            <a:off x="4841621" y="3926599"/>
            <a:ext cx="1458582" cy="79208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True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00D40355-EF7A-47CD-8E96-A503425BBA69}"/>
              </a:ext>
            </a:extLst>
          </p:cNvPr>
          <p:cNvSpPr/>
          <p:nvPr/>
        </p:nvSpPr>
        <p:spPr>
          <a:xfrm>
            <a:off x="9550797" y="2420888"/>
            <a:ext cx="1872208" cy="230425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 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57CFC1-2731-4930-A2FB-D362F96321E0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1989956" y="357301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58C2F2-1785-4DFC-B583-FB4D85D0F644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8182644" y="2167503"/>
            <a:ext cx="1368153" cy="140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557155-2B0A-4D49-AA6B-C8140A2A44EA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8293453" y="3573016"/>
            <a:ext cx="1257344" cy="156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S5: Save to </a:t>
            </a:r>
            <a:r>
              <a:rPr lang="en-US" dirty="0" err="1"/>
              <a:t>TimeSheet</a:t>
            </a:r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3299633-E1CD-492B-9479-8DC47005DAC8}"/>
              </a:ext>
            </a:extLst>
          </p:cNvPr>
          <p:cNvSpPr/>
          <p:nvPr/>
        </p:nvSpPr>
        <p:spPr>
          <a:xfrm>
            <a:off x="1522413" y="2744924"/>
            <a:ext cx="1872208" cy="230425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 DB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D973E1-0EEC-425F-8410-CD3D11AD6C9E}"/>
              </a:ext>
            </a:extLst>
          </p:cNvPr>
          <p:cNvSpPr/>
          <p:nvPr/>
        </p:nvSpPr>
        <p:spPr>
          <a:xfrm>
            <a:off x="4726260" y="3104964"/>
            <a:ext cx="20882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Compile Report into </a:t>
            </a:r>
            <a:r>
              <a:rPr lang="en-IN" dirty="0" err="1"/>
              <a:t>TimeSheet</a:t>
            </a:r>
            <a:r>
              <a:rPr lang="en-IN" dirty="0"/>
              <a:t> Format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B6AEF9-D7E1-4C4A-9333-9706A23F5ABC}"/>
              </a:ext>
            </a:extLst>
          </p:cNvPr>
          <p:cNvCxnSpPr>
            <a:stCxn id="7" idx="4"/>
            <a:endCxn id="8" idx="2"/>
          </p:cNvCxnSpPr>
          <p:nvPr/>
        </p:nvCxnSpPr>
        <p:spPr>
          <a:xfrm>
            <a:off x="3394621" y="3897052"/>
            <a:ext cx="1331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4109CFC4-B913-4656-8709-1609BCE12F5B}"/>
              </a:ext>
            </a:extLst>
          </p:cNvPr>
          <p:cNvSpPr/>
          <p:nvPr/>
        </p:nvSpPr>
        <p:spPr>
          <a:xfrm>
            <a:off x="8825035" y="2132856"/>
            <a:ext cx="2304256" cy="352839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TimeSheet</a:t>
            </a:r>
            <a:r>
              <a:rPr lang="en-IN" dirty="0"/>
              <a:t> DB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1418E5-C42A-4084-ADE3-CF02A27C0A24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6814492" y="3897052"/>
            <a:ext cx="2010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18</TotalTime>
  <Words>133</Words>
  <Application>Microsoft Office PowerPoint</Application>
  <PresentationFormat>Custom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Leave System</vt:lpstr>
      <vt:lpstr>Description </vt:lpstr>
      <vt:lpstr>S1: Accessing the Calendar</vt:lpstr>
      <vt:lpstr>S2: Choose Duration</vt:lpstr>
      <vt:lpstr>S3: Choose Reason from Drop-Down</vt:lpstr>
      <vt:lpstr>S4: Classification as Application/Emergency</vt:lpstr>
      <vt:lpstr>S5: Save to TimeSheet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System</dc:title>
  <dc:creator>Arny Boy</dc:creator>
  <cp:lastModifiedBy>Arny Boy</cp:lastModifiedBy>
  <cp:revision>3</cp:revision>
  <dcterms:created xsi:type="dcterms:W3CDTF">2020-05-20T15:22:49Z</dcterms:created>
  <dcterms:modified xsi:type="dcterms:W3CDTF">2020-05-20T15:41:15Z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