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Time Tracker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18DB51-EF9A-4E4D-9D72-ACF1D5EF1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83ED-2C7B-4328-AA1C-7996F82B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5933-A6C5-4EE8-8FE7-81F1851D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19108F-9595-4B2F-B805-5DEDE89C79D9}"/>
              </a:ext>
            </a:extLst>
          </p:cNvPr>
          <p:cNvSpPr/>
          <p:nvPr/>
        </p:nvSpPr>
        <p:spPr>
          <a:xfrm>
            <a:off x="3684233" y="2658861"/>
            <a:ext cx="2663301" cy="15713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Marks Attendance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758EE9-0167-4148-8A96-4A6CD45C34C7}"/>
              </a:ext>
            </a:extLst>
          </p:cNvPr>
          <p:cNvSpPr/>
          <p:nvPr/>
        </p:nvSpPr>
        <p:spPr>
          <a:xfrm>
            <a:off x="3684233" y="4589755"/>
            <a:ext cx="2769833" cy="126062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for Leave</a:t>
            </a:r>
          </a:p>
          <a:p>
            <a:pPr algn="ctr"/>
            <a:r>
              <a:rPr lang="en-IN" dirty="0"/>
              <a:t>-- Reason for Leave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9D806-D697-4699-9EEE-E721DF72A41E}"/>
              </a:ext>
            </a:extLst>
          </p:cNvPr>
          <p:cNvSpPr/>
          <p:nvPr/>
        </p:nvSpPr>
        <p:spPr>
          <a:xfrm>
            <a:off x="1296140" y="2814221"/>
            <a:ext cx="1757778" cy="1260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Calendar GUI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D6176-5850-4397-BB05-B832CF1B59BE}"/>
              </a:ext>
            </a:extLst>
          </p:cNvPr>
          <p:cNvCxnSpPr>
            <a:endCxn id="4" idx="2"/>
          </p:cNvCxnSpPr>
          <p:nvPr/>
        </p:nvCxnSpPr>
        <p:spPr>
          <a:xfrm>
            <a:off x="3053918" y="3444534"/>
            <a:ext cx="6303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9F1B8-2D8B-4D4F-BE5F-978848471B79}"/>
              </a:ext>
            </a:extLst>
          </p:cNvPr>
          <p:cNvCxnSpPr>
            <a:stCxn id="6" idx="3"/>
          </p:cNvCxnSpPr>
          <p:nvPr/>
        </p:nvCxnSpPr>
        <p:spPr>
          <a:xfrm>
            <a:off x="3053918" y="3444536"/>
            <a:ext cx="1180731" cy="126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7B15FAD7-88C6-46DC-B5F6-C3DF358EFD1B}"/>
              </a:ext>
            </a:extLst>
          </p:cNvPr>
          <p:cNvSpPr/>
          <p:nvPr/>
        </p:nvSpPr>
        <p:spPr>
          <a:xfrm>
            <a:off x="7705817" y="2814221"/>
            <a:ext cx="2663301" cy="2769833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Attendance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22476-4498-471E-AF07-375AA0AA4C9E}"/>
              </a:ext>
            </a:extLst>
          </p:cNvPr>
          <p:cNvCxnSpPr/>
          <p:nvPr/>
        </p:nvCxnSpPr>
        <p:spPr>
          <a:xfrm>
            <a:off x="6347534" y="3429000"/>
            <a:ext cx="1358283" cy="51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74652-4923-4A8A-A1F5-663FEB11920E}"/>
              </a:ext>
            </a:extLst>
          </p:cNvPr>
          <p:cNvCxnSpPr>
            <a:cxnSpLocks/>
          </p:cNvCxnSpPr>
          <p:nvPr/>
        </p:nvCxnSpPr>
        <p:spPr>
          <a:xfrm flipV="1">
            <a:off x="6454066" y="4589755"/>
            <a:ext cx="1251751" cy="58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5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7287-DB93-4694-9659-FDB3EF04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Time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1A7B-06BD-415F-AC8D-DB945B00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70830E-C40E-42E2-949A-EEEB2AD92C94}"/>
              </a:ext>
            </a:extLst>
          </p:cNvPr>
          <p:cNvSpPr/>
          <p:nvPr/>
        </p:nvSpPr>
        <p:spPr>
          <a:xfrm>
            <a:off x="3302493" y="2476721"/>
            <a:ext cx="5264458" cy="26723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Log-in Time</a:t>
            </a:r>
          </a:p>
          <a:p>
            <a:pPr algn="ctr"/>
            <a:r>
              <a:rPr lang="en-IN" dirty="0"/>
              <a:t>-- Log-Out Time</a:t>
            </a:r>
          </a:p>
          <a:p>
            <a:pPr algn="ctr"/>
            <a:r>
              <a:rPr lang="en-IN" dirty="0"/>
              <a:t>Employer selects option between employee entering start and end time, or start time being automatically logged at log in time</a:t>
            </a:r>
          </a:p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8E8575-2F60-421A-BDCE-5DFFC1346659}"/>
              </a:ext>
            </a:extLst>
          </p:cNvPr>
          <p:cNvCxnSpPr>
            <a:cxnSpLocks/>
          </p:cNvCxnSpPr>
          <p:nvPr/>
        </p:nvCxnSpPr>
        <p:spPr>
          <a:xfrm>
            <a:off x="2725445" y="2742450"/>
            <a:ext cx="994299" cy="31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B2FF1D-C0A5-4D83-8187-B6A998473A9D}"/>
              </a:ext>
            </a:extLst>
          </p:cNvPr>
          <p:cNvSpPr/>
          <p:nvPr/>
        </p:nvSpPr>
        <p:spPr>
          <a:xfrm>
            <a:off x="1393794" y="2476720"/>
            <a:ext cx="1331651" cy="546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Clock GUI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292E3AA7-B13D-476A-BC1B-7FCA7B50EBE6}"/>
              </a:ext>
            </a:extLst>
          </p:cNvPr>
          <p:cNvSpPr/>
          <p:nvPr/>
        </p:nvSpPr>
        <p:spPr>
          <a:xfrm>
            <a:off x="9462115" y="4680103"/>
            <a:ext cx="1663085" cy="128699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Timesheet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D5644A-FBE0-4E8C-B4AF-A0A2D9483763}"/>
              </a:ext>
            </a:extLst>
          </p:cNvPr>
          <p:cNvCxnSpPr>
            <a:cxnSpLocks/>
          </p:cNvCxnSpPr>
          <p:nvPr/>
        </p:nvCxnSpPr>
        <p:spPr>
          <a:xfrm>
            <a:off x="8389398" y="4367654"/>
            <a:ext cx="1072717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F7D6-9670-4E93-865D-1DFB96D9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Shifts/Offline hours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AB2A47-5A17-4E16-9E80-114F8573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9"/>
            <a:ext cx="5112058" cy="2619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dirty="0"/>
              <a:t>Description of Activity during Shift</a:t>
            </a:r>
          </a:p>
          <a:p>
            <a:pPr marL="0" indent="0" algn="ctr">
              <a:buNone/>
            </a:pPr>
            <a:r>
              <a:rPr lang="en-IN" dirty="0"/>
              <a:t>-- Dropdown list for activity options created by superior (includes ‘Break’ and ‘Other: Specify’) (list contains projects given by superior)</a:t>
            </a:r>
          </a:p>
          <a:p>
            <a:pPr marL="0" indent="0" algn="ctr">
              <a:buNone/>
            </a:pPr>
            <a:r>
              <a:rPr lang="en-IN" dirty="0"/>
              <a:t>-- Break is customizable, reason for break to be specified</a:t>
            </a:r>
          </a:p>
        </p:txBody>
      </p:sp>
    </p:spTree>
    <p:extLst>
      <p:ext uri="{BB962C8B-B14F-4D97-AF65-F5344CB8AC3E}">
        <p14:creationId xmlns:p14="http://schemas.microsoft.com/office/powerpoint/2010/main" val="352807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A1AC-DB34-4674-9251-12276137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Private or Public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285D-E126-450F-87F7-683E0FAE3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B4F02B-0E9A-42CC-867F-232B74320406}"/>
              </a:ext>
            </a:extLst>
          </p:cNvPr>
          <p:cNvSpPr/>
          <p:nvPr/>
        </p:nvSpPr>
        <p:spPr>
          <a:xfrm>
            <a:off x="1148179" y="2166151"/>
            <a:ext cx="2894120" cy="1766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Private (for team members only) </a:t>
            </a:r>
          </a:p>
          <a:p>
            <a:pPr algn="ctr"/>
            <a:r>
              <a:rPr lang="en-IN" dirty="0"/>
              <a:t>- Shows ‘Working’, ‘Busy’ or ‘Other’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E01038-D9D2-4BA8-903A-41CBB2A5D1F8}"/>
              </a:ext>
            </a:extLst>
          </p:cNvPr>
          <p:cNvSpPr/>
          <p:nvPr/>
        </p:nvSpPr>
        <p:spPr>
          <a:xfrm>
            <a:off x="1148178" y="3957355"/>
            <a:ext cx="3805561" cy="1970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 decides whether timeline private or public</a:t>
            </a:r>
          </a:p>
          <a:p>
            <a:pPr algn="ctr"/>
            <a:r>
              <a:rPr lang="en-IN" dirty="0"/>
              <a:t>-- Higher-ups can view it whether private or public </a:t>
            </a:r>
          </a:p>
        </p:txBody>
      </p:sp>
    </p:spTree>
    <p:extLst>
      <p:ext uri="{BB962C8B-B14F-4D97-AF65-F5344CB8AC3E}">
        <p14:creationId xmlns:p14="http://schemas.microsoft.com/office/powerpoint/2010/main" val="37060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5FD8-1515-4881-AA7F-3DF1FED8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A0F9-D607-4CB5-96CB-B71112E7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39D00C-6130-4944-A99E-A4BFB4B97A3D}"/>
              </a:ext>
            </a:extLst>
          </p:cNvPr>
          <p:cNvSpPr/>
          <p:nvPr/>
        </p:nvSpPr>
        <p:spPr>
          <a:xfrm>
            <a:off x="1509203" y="2476870"/>
            <a:ext cx="4971495" cy="3475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generate a daily report (bullets customizable by admin)</a:t>
            </a:r>
          </a:p>
          <a:p>
            <a:pPr algn="ctr"/>
            <a:r>
              <a:rPr lang="en-IN" dirty="0"/>
              <a:t>-- Each shift: Name of activity and hours spent on activity</a:t>
            </a:r>
          </a:p>
          <a:p>
            <a:pPr algn="ctr"/>
            <a:r>
              <a:rPr lang="en-IN" dirty="0"/>
              <a:t>-- Total hours (adds hours of shifts work)</a:t>
            </a:r>
          </a:p>
          <a:p>
            <a:pPr algn="ctr"/>
            <a:r>
              <a:rPr lang="en-IN" dirty="0"/>
              <a:t>-- Meetings attended</a:t>
            </a:r>
          </a:p>
        </p:txBody>
      </p:sp>
    </p:spTree>
    <p:extLst>
      <p:ext uri="{BB962C8B-B14F-4D97-AF65-F5344CB8AC3E}">
        <p14:creationId xmlns:p14="http://schemas.microsoft.com/office/powerpoint/2010/main" val="278820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3322-295F-46E1-BECD-6D91504D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Approval for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0B75-C8F8-410E-B7AF-0CEB397D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A0C3E5-A793-45D5-BEA6-9B20807238C1}"/>
              </a:ext>
            </a:extLst>
          </p:cNvPr>
          <p:cNvSpPr/>
          <p:nvPr/>
        </p:nvSpPr>
        <p:spPr>
          <a:xfrm>
            <a:off x="1278384" y="2156238"/>
            <a:ext cx="3586579" cy="2069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send Timeline for Approval</a:t>
            </a:r>
          </a:p>
          <a:p>
            <a:pPr algn="ctr"/>
            <a:r>
              <a:rPr lang="en-IN" dirty="0"/>
              <a:t>-- Report sent to supervisor automatically at the end of the day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E8D517-D5A6-4966-B2A0-F222354C78D8}"/>
              </a:ext>
            </a:extLst>
          </p:cNvPr>
          <p:cNvSpPr/>
          <p:nvPr/>
        </p:nvSpPr>
        <p:spPr>
          <a:xfrm>
            <a:off x="1899821" y="4314698"/>
            <a:ext cx="2343704" cy="1580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Calendar shows ‘Approved’ or ‘Pending’</a:t>
            </a:r>
          </a:p>
        </p:txBody>
      </p:sp>
    </p:spTree>
    <p:extLst>
      <p:ext uri="{BB962C8B-B14F-4D97-AF65-F5344CB8AC3E}">
        <p14:creationId xmlns:p14="http://schemas.microsoft.com/office/powerpoint/2010/main" val="327260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169A-A6F6-462E-8E68-88E45903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Viewing Subordinates’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459E6-FAAD-4836-9DC1-19A98106F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3ADEF7-6349-4917-8078-79F26397C16C}"/>
              </a:ext>
            </a:extLst>
          </p:cNvPr>
          <p:cNvSpPr/>
          <p:nvPr/>
        </p:nvSpPr>
        <p:spPr>
          <a:xfrm>
            <a:off x="1322773" y="2290439"/>
            <a:ext cx="3116062" cy="1873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Higher-ups can view their subordinates activities at a particular time on that day</a:t>
            </a:r>
          </a:p>
        </p:txBody>
      </p:sp>
    </p:spTree>
    <p:extLst>
      <p:ext uri="{BB962C8B-B14F-4D97-AF65-F5344CB8AC3E}">
        <p14:creationId xmlns:p14="http://schemas.microsoft.com/office/powerpoint/2010/main" val="3328411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{EE8AE66C-7863-493F-A6B2-068BD6E57DFC}tf78438558</Template>
  <TotalTime>0</TotalTime>
  <Words>224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SavonVTI</vt:lpstr>
      <vt:lpstr>Time Tracker</vt:lpstr>
      <vt:lpstr>Attendance</vt:lpstr>
      <vt:lpstr>Total Time Log</vt:lpstr>
      <vt:lpstr>Multiple Shifts/Offline hours</vt:lpstr>
      <vt:lpstr>Private or Public Timeline</vt:lpstr>
      <vt:lpstr>Activity Report</vt:lpstr>
      <vt:lpstr>Approval for Report</vt:lpstr>
      <vt:lpstr> Viewing Subordinates’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2020-05-19T12:03:27Z</dcterms:created>
  <dcterms:modified xsi:type="dcterms:W3CDTF">2020-05-19T13:26:30Z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