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21" r:id="rId3"/>
    <p:sldId id="264" r:id="rId4"/>
    <p:sldId id="263" r:id="rId5"/>
    <p:sldId id="322" r:id="rId6"/>
    <p:sldId id="268" r:id="rId7"/>
    <p:sldId id="262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9" autoAdjust="0"/>
  </p:normalViewPr>
  <p:slideViewPr>
    <p:cSldViewPr showGuides="1">
      <p:cViewPr varScale="1">
        <p:scale>
          <a:sx n="68" d="100"/>
          <a:sy n="68" d="100"/>
        </p:scale>
        <p:origin x="616" y="5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Add S8 and S9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36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Tracker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44E1-9A7A-4B29-AAF6-34913AAF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381000"/>
            <a:ext cx="9144001" cy="1371600"/>
          </a:xfrm>
        </p:spPr>
        <p:txBody>
          <a:bodyPr/>
          <a:lstStyle/>
          <a:p>
            <a:r>
              <a:rPr lang="en-IN" dirty="0"/>
              <a:t>S1: Calendar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2F4DFB-6A45-44C3-A1E2-BB2650B42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8241" y="2198018"/>
            <a:ext cx="2316681" cy="354208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0DDB089-073C-43AA-88B2-ECD2AE521D7E}"/>
              </a:ext>
            </a:extLst>
          </p:cNvPr>
          <p:cNvSpPr/>
          <p:nvPr/>
        </p:nvSpPr>
        <p:spPr>
          <a:xfrm>
            <a:off x="4306431" y="2744924"/>
            <a:ext cx="2664296" cy="2448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to Display Calendar</a:t>
            </a:r>
          </a:p>
          <a:p>
            <a:pPr algn="ctr"/>
            <a:r>
              <a:rPr lang="en-IN" dirty="0"/>
              <a:t>-- can move through months</a:t>
            </a:r>
          </a:p>
          <a:p>
            <a:pPr algn="ctr"/>
            <a:r>
              <a:rPr lang="en-IN" dirty="0"/>
              <a:t>(Default display is current month)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0CFBF-63E4-40A8-B994-F139953409C1}"/>
              </a:ext>
            </a:extLst>
          </p:cNvPr>
          <p:cNvSpPr/>
          <p:nvPr/>
        </p:nvSpPr>
        <p:spPr>
          <a:xfrm>
            <a:off x="1053852" y="2132856"/>
            <a:ext cx="2160240" cy="3672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Calendar based GUI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35BA8D-9E73-4C30-8C3E-196DCA23F04D}"/>
              </a:ext>
            </a:extLst>
          </p:cNvPr>
          <p:cNvCxnSpPr>
            <a:stCxn id="4" idx="1"/>
            <a:endCxn id="5" idx="6"/>
          </p:cNvCxnSpPr>
          <p:nvPr/>
        </p:nvCxnSpPr>
        <p:spPr>
          <a:xfrm flipH="1">
            <a:off x="6970727" y="3969060"/>
            <a:ext cx="1297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AD2189-D66F-4A87-AC43-497652C70BB6}"/>
              </a:ext>
            </a:extLst>
          </p:cNvPr>
          <p:cNvCxnSpPr>
            <a:stCxn id="5" idx="2"/>
            <a:endCxn id="6" idx="3"/>
          </p:cNvCxnSpPr>
          <p:nvPr/>
        </p:nvCxnSpPr>
        <p:spPr>
          <a:xfrm flipH="1">
            <a:off x="3214092" y="3969060"/>
            <a:ext cx="1092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80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F7D6-9670-4E93-865D-1DFB96D9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S2: Dropdown List with Synced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AB2A47-5A17-4E16-9E80-114F8573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656" y="1619424"/>
            <a:ext cx="3024336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IN" dirty="0"/>
              <a:t>Description of Activity during Shift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984955-F92C-476C-BCB0-F4D8847304BA}"/>
              </a:ext>
            </a:extLst>
          </p:cNvPr>
          <p:cNvSpPr/>
          <p:nvPr/>
        </p:nvSpPr>
        <p:spPr>
          <a:xfrm>
            <a:off x="765820" y="2564904"/>
            <a:ext cx="1512168" cy="3240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GUI with imported calendar with dates as buttons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A9AFD1-7D2C-496B-9665-07D458493B36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277988" y="2411512"/>
            <a:ext cx="1794668" cy="177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D516AE3-9B16-4193-B622-BC2098405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184" y="2204864"/>
            <a:ext cx="2316681" cy="354208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FAD184-8D4F-427F-AC6D-1F614EA540C8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7096992" y="2411512"/>
            <a:ext cx="1728192" cy="15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9CC7B36-D941-4B3E-9BBA-346AB93B5FAB}"/>
              </a:ext>
            </a:extLst>
          </p:cNvPr>
          <p:cNvSpPr/>
          <p:nvPr/>
        </p:nvSpPr>
        <p:spPr>
          <a:xfrm>
            <a:off x="3852284" y="3262039"/>
            <a:ext cx="3513123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Dropdown list for activity options created by HLU (includes ‘Break’ and ‘Other: Specify’) (list contains projects given by HLU)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F9C470-7D96-40D4-8562-EF261B663D8C}"/>
              </a:ext>
            </a:extLst>
          </p:cNvPr>
          <p:cNvSpPr/>
          <p:nvPr/>
        </p:nvSpPr>
        <p:spPr>
          <a:xfrm>
            <a:off x="4256715" y="5157192"/>
            <a:ext cx="2664296" cy="1498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Program to specify activity if not part of the drop down list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5E0185-3E54-4D4D-91C3-DA62D1DB600A}"/>
              </a:ext>
            </a:extLst>
          </p:cNvPr>
          <p:cNvCxnSpPr>
            <a:stCxn id="3" idx="3"/>
            <a:endCxn id="4" idx="2"/>
          </p:cNvCxnSpPr>
          <p:nvPr/>
        </p:nvCxnSpPr>
        <p:spPr>
          <a:xfrm flipV="1">
            <a:off x="2277988" y="4054127"/>
            <a:ext cx="1574296" cy="13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D0C2B0-2E9E-4BCF-B792-9DC28CB0247A}"/>
              </a:ext>
            </a:extLst>
          </p:cNvPr>
          <p:cNvCxnSpPr>
            <a:stCxn id="8" idx="0"/>
            <a:endCxn id="4" idx="4"/>
          </p:cNvCxnSpPr>
          <p:nvPr/>
        </p:nvCxnSpPr>
        <p:spPr>
          <a:xfrm flipV="1">
            <a:off x="5588863" y="4846215"/>
            <a:ext cx="19983" cy="31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A48F8D-23A8-4F8C-8181-0A443C948E2B}"/>
              </a:ext>
            </a:extLst>
          </p:cNvPr>
          <p:cNvCxnSpPr>
            <a:stCxn id="8" idx="6"/>
            <a:endCxn id="6" idx="1"/>
          </p:cNvCxnSpPr>
          <p:nvPr/>
        </p:nvCxnSpPr>
        <p:spPr>
          <a:xfrm flipV="1">
            <a:off x="6921011" y="3975906"/>
            <a:ext cx="1904173" cy="193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07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7287-DB93-4694-9659-FDB3EF04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S3: Start/Stop Button with Stopwatch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70830E-C40E-42E2-949A-EEEB2AD92C94}"/>
              </a:ext>
            </a:extLst>
          </p:cNvPr>
          <p:cNvSpPr/>
          <p:nvPr/>
        </p:nvSpPr>
        <p:spPr>
          <a:xfrm>
            <a:off x="4552192" y="2149347"/>
            <a:ext cx="2376599" cy="1279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Tabularize Log-in/Log-out time per activity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8E8575-2F60-421A-BDCE-5DFFC1346659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V="1">
            <a:off x="2777346" y="2789174"/>
            <a:ext cx="1774846" cy="94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8B2FF1D-C0A5-4D83-8187-B6A998473A9D}"/>
              </a:ext>
            </a:extLst>
          </p:cNvPr>
          <p:cNvSpPr/>
          <p:nvPr/>
        </p:nvSpPr>
        <p:spPr>
          <a:xfrm>
            <a:off x="1446042" y="2424598"/>
            <a:ext cx="1331304" cy="26284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Clock GUI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292E3AA7-B13D-476A-BC1B-7FCA7B50EBE6}"/>
              </a:ext>
            </a:extLst>
          </p:cNvPr>
          <p:cNvSpPr/>
          <p:nvPr/>
        </p:nvSpPr>
        <p:spPr>
          <a:xfrm>
            <a:off x="8393798" y="1904999"/>
            <a:ext cx="2035361" cy="368956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Timesheet 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D5644A-FBE0-4E8C-B4AF-A0A2D9483763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6928791" y="2789174"/>
            <a:ext cx="1465007" cy="96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857F57B-05A3-471A-BDF4-4FB7CB4AC843}"/>
              </a:ext>
            </a:extLst>
          </p:cNvPr>
          <p:cNvSpPr/>
          <p:nvPr/>
        </p:nvSpPr>
        <p:spPr>
          <a:xfrm>
            <a:off x="4043823" y="3891427"/>
            <a:ext cx="3156896" cy="1554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Start/stop button to initialize stopwatch (automatically started with activity)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B5DB48-9A24-43AD-AFB1-D891FEE7C4F9}"/>
              </a:ext>
            </a:extLst>
          </p:cNvPr>
          <p:cNvCxnSpPr>
            <a:stCxn id="10" idx="3"/>
            <a:endCxn id="11" idx="2"/>
          </p:cNvCxnSpPr>
          <p:nvPr/>
        </p:nvCxnSpPr>
        <p:spPr>
          <a:xfrm>
            <a:off x="2777346" y="3738815"/>
            <a:ext cx="1266477" cy="92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3B22E6-642E-4AA3-8525-51E3F49D2BDD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7200719" y="3749782"/>
            <a:ext cx="1193079" cy="91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FEF7-38E9-4FEC-8555-0C5D249F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S4: Text Area for Additional Comments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388D75-8AC3-440A-A3BD-E2DAED9E411F}"/>
              </a:ext>
            </a:extLst>
          </p:cNvPr>
          <p:cNvSpPr/>
          <p:nvPr/>
        </p:nvSpPr>
        <p:spPr>
          <a:xfrm>
            <a:off x="4325759" y="2470985"/>
            <a:ext cx="2566718" cy="2736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to send message to HLU</a:t>
            </a:r>
          </a:p>
          <a:p>
            <a:pPr algn="ctr"/>
            <a:r>
              <a:rPr lang="en-IN" dirty="0"/>
              <a:t>(Example: Status update on the current project)</a:t>
            </a:r>
          </a:p>
          <a:p>
            <a:pPr algn="ctr"/>
            <a:r>
              <a:rPr lang="en-IN" dirty="0"/>
              <a:t>-- Option to specify priority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D7D6AF-0C66-481C-A6E0-EA85E6877AAB}"/>
              </a:ext>
            </a:extLst>
          </p:cNvPr>
          <p:cNvSpPr/>
          <p:nvPr/>
        </p:nvSpPr>
        <p:spPr>
          <a:xfrm>
            <a:off x="1269876" y="2651004"/>
            <a:ext cx="1307977" cy="2376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CharField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4BA0AE-BB87-44E9-BD5A-D5523E290BA3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2577853" y="3839136"/>
            <a:ext cx="1747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B5B090E-3899-4E53-BC4A-A54B313EB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0676" y="1988840"/>
            <a:ext cx="1955558" cy="370059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9136C0-AF42-4656-8116-B74CA36D38E2}"/>
              </a:ext>
            </a:extLst>
          </p:cNvPr>
          <p:cNvCxnSpPr>
            <a:stCxn id="4" idx="6"/>
            <a:endCxn id="14" idx="1"/>
          </p:cNvCxnSpPr>
          <p:nvPr/>
        </p:nvCxnSpPr>
        <p:spPr>
          <a:xfrm>
            <a:off x="6892477" y="3839137"/>
            <a:ext cx="1578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5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5FD8-1515-4881-AA7F-3DF1FED8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01" y="443345"/>
            <a:ext cx="9144001" cy="1371600"/>
          </a:xfrm>
        </p:spPr>
        <p:txBody>
          <a:bodyPr/>
          <a:lstStyle/>
          <a:p>
            <a:r>
              <a:rPr lang="en-IN" dirty="0"/>
              <a:t>S5+S6: Submission for Approval and Saving as Draft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39D00C-6130-4944-A99E-A4BFB4B97A3D}"/>
              </a:ext>
            </a:extLst>
          </p:cNvPr>
          <p:cNvSpPr/>
          <p:nvPr/>
        </p:nvSpPr>
        <p:spPr>
          <a:xfrm>
            <a:off x="920142" y="2250033"/>
            <a:ext cx="2964594" cy="2932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Option to generate a daily report/view saved as drafts (bullets customizable by HLU)</a:t>
            </a:r>
          </a:p>
          <a:p>
            <a:pPr algn="ctr"/>
            <a:r>
              <a:rPr lang="en-IN" sz="1400" dirty="0"/>
              <a:t>-- Each shift: Name of activity and hours spent on activity</a:t>
            </a:r>
          </a:p>
          <a:p>
            <a:pPr algn="ctr"/>
            <a:r>
              <a:rPr lang="en-IN" sz="1400" dirty="0"/>
              <a:t>-- Total hours (adds hours of shifts work)</a:t>
            </a:r>
          </a:p>
          <a:p>
            <a:pPr algn="ctr"/>
            <a:r>
              <a:rPr lang="en-IN" sz="1400" dirty="0"/>
              <a:t>-- Meetings attended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F46864-8ECB-44C5-9063-758F01C726C9}"/>
              </a:ext>
            </a:extLst>
          </p:cNvPr>
          <p:cNvSpPr/>
          <p:nvPr/>
        </p:nvSpPr>
        <p:spPr>
          <a:xfrm>
            <a:off x="5057643" y="1626308"/>
            <a:ext cx="2592288" cy="2592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Send Timesheet for Approval</a:t>
            </a:r>
          </a:p>
          <a:p>
            <a:pPr algn="ctr"/>
            <a:r>
              <a:rPr lang="en-IN" sz="1799" dirty="0"/>
              <a:t>-- Report sent to HLU automatically at the end of the day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954B1-EDBF-4BC1-AC44-FD561A78AEE9}"/>
              </a:ext>
            </a:extLst>
          </p:cNvPr>
          <p:cNvSpPr/>
          <p:nvPr/>
        </p:nvSpPr>
        <p:spPr>
          <a:xfrm>
            <a:off x="5158066" y="4894229"/>
            <a:ext cx="1872208" cy="1229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Save as Draft to customize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11787C-786B-4FC2-848C-4614EAD7E707}"/>
              </a:ext>
            </a:extLst>
          </p:cNvPr>
          <p:cNvSpPr/>
          <p:nvPr/>
        </p:nvSpPr>
        <p:spPr>
          <a:xfrm>
            <a:off x="1682359" y="5617399"/>
            <a:ext cx="1440160" cy="1204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Button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3341C2-22A6-4DA8-91DC-1683A089E56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402439" y="5182311"/>
            <a:ext cx="0" cy="43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95DFC2-D9AA-4CA2-83F2-E789811A885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884736" y="2922452"/>
            <a:ext cx="1172907" cy="79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36E9E3-45C4-4DEC-B87E-31004AE0412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884736" y="3716172"/>
            <a:ext cx="1273330" cy="179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8A4C516-3A70-407B-A5A3-293B3E94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103" y="1248479"/>
            <a:ext cx="2078916" cy="3350216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FF5858-AF22-4E9E-8053-6315A7B90413}"/>
              </a:ext>
            </a:extLst>
          </p:cNvPr>
          <p:cNvCxnSpPr>
            <a:cxnSpLocks/>
            <a:stCxn id="6" idx="6"/>
            <a:endCxn id="40" idx="2"/>
          </p:cNvCxnSpPr>
          <p:nvPr/>
        </p:nvCxnSpPr>
        <p:spPr>
          <a:xfrm flipV="1">
            <a:off x="7030274" y="5491275"/>
            <a:ext cx="1273330" cy="1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CDDA502D-813E-4C3D-9E25-BF2AA7F77101}"/>
              </a:ext>
            </a:extLst>
          </p:cNvPr>
          <p:cNvSpPr/>
          <p:nvPr/>
        </p:nvSpPr>
        <p:spPr>
          <a:xfrm>
            <a:off x="8303604" y="4783112"/>
            <a:ext cx="1113711" cy="141632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User’s local Storage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C63359-11FF-48B9-A2E1-A22B3C9F0334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7649931" y="2922452"/>
            <a:ext cx="1937172" cy="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20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83ED-2C7B-4328-AA1C-7996F82B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S7: Attendance </a:t>
            </a:r>
            <a:r>
              <a:rPr lang="en-US" dirty="0"/>
              <a:t>Reflected by </a:t>
            </a:r>
            <a:r>
              <a:rPr lang="en-US" dirty="0" err="1"/>
              <a:t>TimeTracker</a:t>
            </a:r>
            <a:r>
              <a:rPr lang="en-US" dirty="0"/>
              <a:t> Activities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19108F-9595-4B2F-B805-5DEDE89C79D9}"/>
              </a:ext>
            </a:extLst>
          </p:cNvPr>
          <p:cNvSpPr/>
          <p:nvPr/>
        </p:nvSpPr>
        <p:spPr>
          <a:xfrm>
            <a:off x="3683274" y="2659062"/>
            <a:ext cx="2662607" cy="157093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Marks Attendance and Reflects in Timesheet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758EE9-0167-4148-8A96-4A6CD45C34C7}"/>
              </a:ext>
            </a:extLst>
          </p:cNvPr>
          <p:cNvSpPr/>
          <p:nvPr/>
        </p:nvSpPr>
        <p:spPr>
          <a:xfrm>
            <a:off x="3683273" y="4589453"/>
            <a:ext cx="2769112" cy="1260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Apply for Leave</a:t>
            </a:r>
          </a:p>
          <a:p>
            <a:pPr algn="ctr"/>
            <a:r>
              <a:rPr lang="en-IN" sz="1799" dirty="0"/>
              <a:t>-- Reason for Leave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9D806-D697-4699-9EEE-E721DF72A41E}"/>
              </a:ext>
            </a:extLst>
          </p:cNvPr>
          <p:cNvSpPr/>
          <p:nvPr/>
        </p:nvSpPr>
        <p:spPr>
          <a:xfrm>
            <a:off x="1295802" y="2814381"/>
            <a:ext cx="1757320" cy="2769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Button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ED6176-5850-4397-BB05-B832CF1B59BE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 flipV="1">
            <a:off x="3053122" y="3444531"/>
            <a:ext cx="630152" cy="75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B9F1B8-2D8B-4D4F-BE5F-978848471B7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53122" y="4198936"/>
            <a:ext cx="1180424" cy="51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7B15FAD7-88C6-46DC-B5F6-C3DF358EFD1B}"/>
              </a:ext>
            </a:extLst>
          </p:cNvPr>
          <p:cNvSpPr/>
          <p:nvPr/>
        </p:nvSpPr>
        <p:spPr>
          <a:xfrm>
            <a:off x="7703811" y="2268547"/>
            <a:ext cx="2063010" cy="331494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Timesheet 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322476-4498-471E-AF07-375AA0AA4C9E}"/>
              </a:ext>
            </a:extLst>
          </p:cNvPr>
          <p:cNvCxnSpPr/>
          <p:nvPr/>
        </p:nvCxnSpPr>
        <p:spPr>
          <a:xfrm>
            <a:off x="6345881" y="3429001"/>
            <a:ext cx="1357929" cy="51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74652-4923-4A8A-A1F5-663FEB11920E}"/>
              </a:ext>
            </a:extLst>
          </p:cNvPr>
          <p:cNvCxnSpPr>
            <a:cxnSpLocks/>
          </p:cNvCxnSpPr>
          <p:nvPr/>
        </p:nvCxnSpPr>
        <p:spPr>
          <a:xfrm flipV="1">
            <a:off x="6452385" y="4589453"/>
            <a:ext cx="1251425" cy="58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5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113</TotalTime>
  <Words>252</Words>
  <Application>Microsoft Office PowerPoint</Application>
  <PresentationFormat>Custom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Time Tracker</vt:lpstr>
      <vt:lpstr>S1: Calendar</vt:lpstr>
      <vt:lpstr>S2: Dropdown List with Synced Features</vt:lpstr>
      <vt:lpstr>S3: Start/Stop Button with Stopwatch</vt:lpstr>
      <vt:lpstr>S4: Text Area for Additional Comments</vt:lpstr>
      <vt:lpstr>S5+S6: Submission for Approval and Saving as Draft</vt:lpstr>
      <vt:lpstr>S7: Attendance Reflected by TimeTracker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Tracker</dc:title>
  <dc:creator>sidden2704@gmail.com</dc:creator>
  <cp:lastModifiedBy>Arny Boy</cp:lastModifiedBy>
  <cp:revision>12</cp:revision>
  <dcterms:created xsi:type="dcterms:W3CDTF">2020-05-20T10:33:48Z</dcterms:created>
  <dcterms:modified xsi:type="dcterms:W3CDTF">2020-05-21T14:06:04Z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