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21" r:id="rId3"/>
    <p:sldId id="262" r:id="rId4"/>
    <p:sldId id="264" r:id="rId5"/>
    <p:sldId id="263" r:id="rId6"/>
    <p:sldId id="322" r:id="rId7"/>
    <p:sldId id="268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45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4E1-9A7A-4B29-AAF6-34913AA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1371600"/>
          </a:xfrm>
        </p:spPr>
        <p:txBody>
          <a:bodyPr/>
          <a:lstStyle/>
          <a:p>
            <a:r>
              <a:rPr lang="en-IN" dirty="0"/>
              <a:t>S1: Calendar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4DFB-6A45-44C3-A1E2-BB2650B4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652" y="2060848"/>
            <a:ext cx="2316681" cy="35420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DDB089-073C-43AA-88B2-ECD2AE521D7E}"/>
              </a:ext>
            </a:extLst>
          </p:cNvPr>
          <p:cNvSpPr/>
          <p:nvPr/>
        </p:nvSpPr>
        <p:spPr>
          <a:xfrm>
            <a:off x="4294212" y="2852936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Display Calendar</a:t>
            </a:r>
          </a:p>
          <a:p>
            <a:pPr algn="ctr"/>
            <a:r>
              <a:rPr lang="en-IN" dirty="0"/>
              <a:t>-- can move through months</a:t>
            </a:r>
          </a:p>
          <a:p>
            <a:pPr algn="ctr"/>
            <a:r>
              <a:rPr lang="en-IN" dirty="0"/>
              <a:t>(Default display is current month)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0CFBF-63E4-40A8-B994-F139953409C1}"/>
              </a:ext>
            </a:extLst>
          </p:cNvPr>
          <p:cNvSpPr/>
          <p:nvPr/>
        </p:nvSpPr>
        <p:spPr>
          <a:xfrm>
            <a:off x="1053852" y="2132856"/>
            <a:ext cx="2160240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5BA8D-9E73-4C30-8C3E-196DCA23F04D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6958508" y="3831890"/>
            <a:ext cx="1296144" cy="24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D2189-D66F-4A87-AC43-497652C70BB6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 flipV="1">
            <a:off x="3214092" y="3969060"/>
            <a:ext cx="1080120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S2: Attendance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3274" y="2659062"/>
            <a:ext cx="2662607" cy="15709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Marks Attendance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3273" y="4589453"/>
            <a:ext cx="2769112" cy="126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Apply for Leave</a:t>
            </a:r>
          </a:p>
          <a:p>
            <a:pPr algn="ctr"/>
            <a:r>
              <a:rPr lang="en-IN" sz="1799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5802" y="2814381"/>
            <a:ext cx="1757320" cy="276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endCxn id="4" idx="2"/>
          </p:cNvCxnSpPr>
          <p:nvPr/>
        </p:nvCxnSpPr>
        <p:spPr>
          <a:xfrm>
            <a:off x="3053123" y="3444530"/>
            <a:ext cx="6301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53122" y="4198936"/>
            <a:ext cx="1180424" cy="5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3811" y="2268547"/>
            <a:ext cx="2063010" cy="3314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5881" y="3429001"/>
            <a:ext cx="135792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2385" y="4589453"/>
            <a:ext cx="1251425" cy="5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S3: Dropdown List with Synced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76" y="2708920"/>
            <a:ext cx="5110727" cy="261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  <a:p>
            <a:pPr marL="0" indent="0" algn="ctr">
              <a:buNone/>
            </a:pPr>
            <a:r>
              <a:rPr lang="en-IN" dirty="0"/>
              <a:t>- Dropdown list for activity options created by HLU (includes ‘Break’ and ‘Other: Specify’) (list contains projects given by HLU)</a:t>
            </a:r>
          </a:p>
          <a:p>
            <a:pPr marL="0" indent="0" algn="ctr">
              <a:buNone/>
            </a:pPr>
            <a:r>
              <a:rPr lang="en-IN" dirty="0"/>
              <a:t>- Break is customizable, reason for break to be specified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4955-F92C-476C-BCB0-F4D8847304BA}"/>
              </a:ext>
            </a:extLst>
          </p:cNvPr>
          <p:cNvSpPr/>
          <p:nvPr/>
        </p:nvSpPr>
        <p:spPr>
          <a:xfrm>
            <a:off x="765820" y="2564904"/>
            <a:ext cx="1512168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DropDown</a:t>
            </a:r>
            <a:r>
              <a:rPr lang="en-IN" dirty="0"/>
              <a:t> List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9AFD1-7D2C-496B-9665-07D458493B36}"/>
              </a:ext>
            </a:extLst>
          </p:cNvPr>
          <p:cNvCxnSpPr/>
          <p:nvPr/>
        </p:nvCxnSpPr>
        <p:spPr>
          <a:xfrm>
            <a:off x="2277988" y="3186464"/>
            <a:ext cx="1080120" cy="24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516AE3-9B16-4193-B622-BC20984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4" y="2204864"/>
            <a:ext cx="2316681" cy="35420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AD184-8D4F-427F-AC6D-1F614EA540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110636" y="3717032"/>
            <a:ext cx="714548" cy="25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S4: Start/Stop Button with Stopwatch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3301632" y="2476969"/>
            <a:ext cx="5263087" cy="2671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Log-in/Log-Out Time</a:t>
            </a:r>
          </a:p>
          <a:p>
            <a:pPr algn="ctr"/>
            <a:r>
              <a:rPr lang="en-IN" sz="1799" dirty="0"/>
              <a:t>-- Option to include stopwatch</a:t>
            </a:r>
          </a:p>
          <a:p>
            <a:pPr algn="ctr"/>
            <a:r>
              <a:rPr lang="en-IN" sz="1799" dirty="0"/>
              <a:t>HLU selects option between LLU entering start and end time, or start time being automatically logged at log in time</a:t>
            </a:r>
          </a:p>
          <a:p>
            <a:pPr algn="ctr"/>
            <a:endParaRPr lang="en-IN" sz="1799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</p:cNvCxnSpPr>
          <p:nvPr/>
        </p:nvCxnSpPr>
        <p:spPr>
          <a:xfrm>
            <a:off x="2724735" y="2742629"/>
            <a:ext cx="994040" cy="31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393431" y="2476967"/>
            <a:ext cx="1331304" cy="2628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9459650" y="2276873"/>
            <a:ext cx="2035361" cy="3689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</p:cNvCxnSpPr>
          <p:nvPr/>
        </p:nvCxnSpPr>
        <p:spPr>
          <a:xfrm>
            <a:off x="8387213" y="4367410"/>
            <a:ext cx="1072438" cy="6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F7-38E9-4FEC-8555-0C5D249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S5: Text Area for Additional Comments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88D75-8AC3-440A-A3BD-E2DAED9E411F}"/>
              </a:ext>
            </a:extLst>
          </p:cNvPr>
          <p:cNvSpPr/>
          <p:nvPr/>
        </p:nvSpPr>
        <p:spPr>
          <a:xfrm>
            <a:off x="2056423" y="2561574"/>
            <a:ext cx="2566718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message to HLU</a:t>
            </a:r>
          </a:p>
          <a:p>
            <a:pPr algn="ctr"/>
            <a:r>
              <a:rPr lang="en-IN" dirty="0"/>
              <a:t>(Example: Status update on the current project)</a:t>
            </a:r>
          </a:p>
          <a:p>
            <a:pPr algn="ctr"/>
            <a:r>
              <a:rPr lang="en-IN" dirty="0"/>
              <a:t>-- Option to specify priority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7D6AF-0C66-481C-A6E0-EA85E6877AAB}"/>
              </a:ext>
            </a:extLst>
          </p:cNvPr>
          <p:cNvSpPr/>
          <p:nvPr/>
        </p:nvSpPr>
        <p:spPr>
          <a:xfrm>
            <a:off x="33907" y="2608676"/>
            <a:ext cx="130797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CharField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BA0AE-BB87-44E9-BD5A-D5523E290BA3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1341884" y="3796808"/>
            <a:ext cx="714539" cy="1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B090E-3899-4E53-BC4A-A54B313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617" y="2026287"/>
            <a:ext cx="1955558" cy="370059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A860DE-4ADE-4D8C-BE55-5D259F88233B}"/>
              </a:ext>
            </a:extLst>
          </p:cNvPr>
          <p:cNvSpPr/>
          <p:nvPr/>
        </p:nvSpPr>
        <p:spPr>
          <a:xfrm>
            <a:off x="7462564" y="3077838"/>
            <a:ext cx="22947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View Messages</a:t>
            </a:r>
          </a:p>
          <a:p>
            <a:pPr algn="ctr"/>
            <a:r>
              <a:rPr lang="en-IN" dirty="0"/>
              <a:t>(View customizable by user)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E88206-673C-4648-82B9-ADBD93EC9F4B}"/>
              </a:ext>
            </a:extLst>
          </p:cNvPr>
          <p:cNvSpPr/>
          <p:nvPr/>
        </p:nvSpPr>
        <p:spPr>
          <a:xfrm>
            <a:off x="10558908" y="2824700"/>
            <a:ext cx="1512168" cy="2548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All Messages Displayed one below the other in order of priority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136C0-AF42-4656-8116-B74CA36D38E2}"/>
              </a:ext>
            </a:extLst>
          </p:cNvPr>
          <p:cNvCxnSpPr>
            <a:stCxn id="4" idx="6"/>
            <a:endCxn id="14" idx="1"/>
          </p:cNvCxnSpPr>
          <p:nvPr/>
        </p:nvCxnSpPr>
        <p:spPr>
          <a:xfrm flipV="1">
            <a:off x="4623141" y="3876584"/>
            <a:ext cx="349476" cy="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167A04-45B8-4B22-9EEA-08F052AE95D5}"/>
              </a:ext>
            </a:extLst>
          </p:cNvPr>
          <p:cNvCxnSpPr>
            <a:stCxn id="14" idx="3"/>
            <a:endCxn id="16" idx="2"/>
          </p:cNvCxnSpPr>
          <p:nvPr/>
        </p:nvCxnSpPr>
        <p:spPr>
          <a:xfrm flipV="1">
            <a:off x="6928175" y="3869926"/>
            <a:ext cx="534389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50DA7E-251E-443A-A6DC-A087D153B373}"/>
              </a:ext>
            </a:extLst>
          </p:cNvPr>
          <p:cNvCxnSpPr>
            <a:stCxn id="16" idx="6"/>
            <a:endCxn id="17" idx="1"/>
          </p:cNvCxnSpPr>
          <p:nvPr/>
        </p:nvCxnSpPr>
        <p:spPr>
          <a:xfrm>
            <a:off x="9757296" y="3869926"/>
            <a:ext cx="801612" cy="22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41" y="381000"/>
            <a:ext cx="9144001" cy="1371600"/>
          </a:xfrm>
        </p:spPr>
        <p:txBody>
          <a:bodyPr/>
          <a:lstStyle/>
          <a:p>
            <a:r>
              <a:rPr lang="en-IN" dirty="0"/>
              <a:t>S6: Activity Report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620151" y="3925722"/>
            <a:ext cx="2964594" cy="293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Option to generate a daily report/view saved drafts (bullets customizable by HLU)</a:t>
            </a:r>
          </a:p>
          <a:p>
            <a:pPr algn="ctr"/>
            <a:r>
              <a:rPr lang="en-IN" sz="1400" dirty="0"/>
              <a:t>-- Each shift: Name of activity and hours spent on activity</a:t>
            </a:r>
          </a:p>
          <a:p>
            <a:pPr algn="ctr"/>
            <a:r>
              <a:rPr lang="en-IN" sz="1400" dirty="0"/>
              <a:t>-- Total hours (adds hours of shifts work)</a:t>
            </a:r>
          </a:p>
          <a:p>
            <a:pPr algn="ctr"/>
            <a:r>
              <a:rPr lang="en-IN" sz="1400" dirty="0"/>
              <a:t>-- Meetings attended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46864-8ECB-44C5-9063-758F01C726C9}"/>
              </a:ext>
            </a:extLst>
          </p:cNvPr>
          <p:cNvSpPr/>
          <p:nvPr/>
        </p:nvSpPr>
        <p:spPr>
          <a:xfrm>
            <a:off x="3241964" y="1658972"/>
            <a:ext cx="2592288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Send Timesheet for Approval</a:t>
            </a:r>
          </a:p>
          <a:p>
            <a:pPr algn="ctr"/>
            <a:r>
              <a:rPr lang="en-IN" sz="1799" dirty="0"/>
              <a:t>-- Report sent to HLU automatically at the end of the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954B1-EDBF-4BC1-AC44-FD561A78AEE9}"/>
              </a:ext>
            </a:extLst>
          </p:cNvPr>
          <p:cNvSpPr/>
          <p:nvPr/>
        </p:nvSpPr>
        <p:spPr>
          <a:xfrm>
            <a:off x="5158066" y="4894229"/>
            <a:ext cx="1872208" cy="122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 to customize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787C-786B-4FC2-848C-4614EAD7E707}"/>
              </a:ext>
            </a:extLst>
          </p:cNvPr>
          <p:cNvSpPr/>
          <p:nvPr/>
        </p:nvSpPr>
        <p:spPr>
          <a:xfrm>
            <a:off x="1232046" y="2124983"/>
            <a:ext cx="1440160" cy="1204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341C2-22A6-4DA8-91DC-1683A089E56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952126" y="3329069"/>
            <a:ext cx="150322" cy="596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5DFC2-D9AA-4CA2-83F2-E789811A8850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150590" y="3871628"/>
            <a:ext cx="471006" cy="48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6E9E3-45C4-4DEC-B87E-31004AE0412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584745" y="5391861"/>
            <a:ext cx="1573321" cy="11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4C516-3A70-407B-A5A3-293B3E9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10" y="333392"/>
            <a:ext cx="2078916" cy="3350216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308B59BB-2EE7-4507-9B26-016F4621E185}"/>
              </a:ext>
            </a:extLst>
          </p:cNvPr>
          <p:cNvSpPr/>
          <p:nvPr/>
        </p:nvSpPr>
        <p:spPr>
          <a:xfrm>
            <a:off x="9755260" y="1156192"/>
            <a:ext cx="2114561" cy="1650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approve timesheets (HLU function)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E3AA4A-6023-4000-9702-FFF9787CCC0C}"/>
              </a:ext>
            </a:extLst>
          </p:cNvPr>
          <p:cNvSpPr/>
          <p:nvPr/>
        </p:nvSpPr>
        <p:spPr>
          <a:xfrm>
            <a:off x="10028721" y="3380656"/>
            <a:ext cx="1567641" cy="3096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Displays List of timesheets to be approved</a:t>
            </a:r>
          </a:p>
          <a:p>
            <a:pPr algn="ctr"/>
            <a:r>
              <a:rPr lang="en-IN" dirty="0"/>
              <a:t>(When clicked opens reports on a new page)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F5858-AF22-4E9E-8053-6315A7B90413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7030274" y="5508765"/>
            <a:ext cx="1273330" cy="4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DDA502D-813E-4C3D-9E25-BF2AA7F77101}"/>
              </a:ext>
            </a:extLst>
          </p:cNvPr>
          <p:cNvSpPr/>
          <p:nvPr/>
        </p:nvSpPr>
        <p:spPr>
          <a:xfrm>
            <a:off x="8303604" y="4849501"/>
            <a:ext cx="1113711" cy="14163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User’s local Storage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C63359-11FF-48B9-A2E1-A22B3C9F033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 flipV="1">
            <a:off x="5834252" y="2008500"/>
            <a:ext cx="1039458" cy="94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72A606-1968-4E25-B090-C0AA6A371F6A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0812541" y="2806209"/>
            <a:ext cx="1" cy="57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04D10C-686B-4D8A-8B96-B4EAAE9DDAA4}"/>
              </a:ext>
            </a:extLst>
          </p:cNvPr>
          <p:cNvCxnSpPr>
            <a:cxnSpLocks/>
            <a:stCxn id="16" idx="3"/>
            <a:endCxn id="36" idx="2"/>
          </p:cNvCxnSpPr>
          <p:nvPr/>
        </p:nvCxnSpPr>
        <p:spPr>
          <a:xfrm flipV="1">
            <a:off x="8952626" y="1981201"/>
            <a:ext cx="802634" cy="2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101</TotalTime>
  <Words>281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Time Tracker</vt:lpstr>
      <vt:lpstr>S1: Calendar</vt:lpstr>
      <vt:lpstr>S2: Attendance</vt:lpstr>
      <vt:lpstr>S3: Dropdown List with Synced Features</vt:lpstr>
      <vt:lpstr>S4: Start/Stop Button with Stopwatch</vt:lpstr>
      <vt:lpstr>S5: Text Area for Additional Comments</vt:lpstr>
      <vt:lpstr>S6: Activity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sidden2704@gmail.com</dc:creator>
  <cp:lastModifiedBy>Arny Boy</cp:lastModifiedBy>
  <cp:revision>9</cp:revision>
  <dcterms:created xsi:type="dcterms:W3CDTF">2020-05-20T10:33:48Z</dcterms:created>
  <dcterms:modified xsi:type="dcterms:W3CDTF">2020-05-20T13:54:03Z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