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2" r:id="rId4"/>
    <p:sldId id="264" r:id="rId5"/>
    <p:sldId id="263" r:id="rId6"/>
    <p:sldId id="322" r:id="rId7"/>
    <p:sldId id="268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652" y="206084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294212" y="2852936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58508" y="3831890"/>
            <a:ext cx="1296144" cy="24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4092" y="3969060"/>
            <a:ext cx="108012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5933-A6C5-4EE8-8FE7-81F1851D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endCxn id="4" idx="2"/>
          </p:cNvCxnSpPr>
          <p:nvPr/>
        </p:nvCxnSpPr>
        <p:spPr>
          <a:xfrm>
            <a:off x="3053123" y="3444530"/>
            <a:ext cx="630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76" y="2708920"/>
            <a:ext cx="5110727" cy="261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  <a:p>
            <a:pPr marL="0" indent="0" algn="ctr">
              <a:buNone/>
            </a:pPr>
            <a:r>
              <a:rPr lang="en-IN" dirty="0"/>
              <a:t>-- Dropdown list for activity options created by HLU (includes ‘Break’ and ‘Other: Specify’) (list contains projects given by HLU)</a:t>
            </a:r>
          </a:p>
          <a:p>
            <a:pPr marL="0" indent="0" algn="ctr">
              <a:buNone/>
            </a:pPr>
            <a:r>
              <a:rPr lang="en-IN" dirty="0"/>
              <a:t>-- Break is customizable, reason for break to be specified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DropDown</a:t>
            </a:r>
            <a:r>
              <a:rPr lang="en-IN" dirty="0"/>
              <a:t>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/>
          <p:nvPr/>
        </p:nvCxnSpPr>
        <p:spPr>
          <a:xfrm>
            <a:off x="2277988" y="3186464"/>
            <a:ext cx="1080120" cy="24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110636" y="3717032"/>
            <a:ext cx="714548" cy="25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 Start/Stop Button with Stopwatch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1A7B-06BD-415F-AC8D-DB945B00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3301632" y="2476969"/>
            <a:ext cx="5263087" cy="267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Log-in/Log-Out Time</a:t>
            </a:r>
          </a:p>
          <a:p>
            <a:pPr algn="ctr"/>
            <a:r>
              <a:rPr lang="en-IN" sz="1799" dirty="0"/>
              <a:t>-- Option to include stopwatch</a:t>
            </a:r>
          </a:p>
          <a:p>
            <a:pPr algn="ctr"/>
            <a:r>
              <a:rPr lang="en-IN" sz="1799" dirty="0"/>
              <a:t>HLU selects option between LLU entering start and end time, or start time being automatically logged at log in time</a:t>
            </a:r>
          </a:p>
          <a:p>
            <a:pPr algn="ctr"/>
            <a:endParaRPr lang="en-IN" sz="1799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</p:cNvCxnSpPr>
          <p:nvPr/>
        </p:nvCxnSpPr>
        <p:spPr>
          <a:xfrm>
            <a:off x="2724735" y="2742629"/>
            <a:ext cx="994040" cy="3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393431" y="2476967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9459650" y="2276873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</p:cNvCxnSpPr>
          <p:nvPr/>
        </p:nvCxnSpPr>
        <p:spPr>
          <a:xfrm>
            <a:off x="8387213" y="4367410"/>
            <a:ext cx="1072438" cy="6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S5: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2056423" y="2561574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33907" y="2608676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1341884" y="3796808"/>
            <a:ext cx="714539" cy="1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617" y="2026287"/>
            <a:ext cx="1955558" cy="370059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A860DE-4ADE-4D8C-BE55-5D259F88233B}"/>
              </a:ext>
            </a:extLst>
          </p:cNvPr>
          <p:cNvSpPr/>
          <p:nvPr/>
        </p:nvSpPr>
        <p:spPr>
          <a:xfrm>
            <a:off x="7462564" y="3077838"/>
            <a:ext cx="22947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View Messages</a:t>
            </a:r>
          </a:p>
          <a:p>
            <a:pPr algn="ctr"/>
            <a:r>
              <a:rPr lang="en-IN" dirty="0"/>
              <a:t>(View customizable by user)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88206-673C-4648-82B9-ADBD93EC9F4B}"/>
              </a:ext>
            </a:extLst>
          </p:cNvPr>
          <p:cNvSpPr/>
          <p:nvPr/>
        </p:nvSpPr>
        <p:spPr>
          <a:xfrm>
            <a:off x="10558908" y="2824700"/>
            <a:ext cx="1512168" cy="2548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Messages Displayed one below the other in order of priority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 flipV="1">
            <a:off x="4623141" y="3876584"/>
            <a:ext cx="349476" cy="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167A04-45B8-4B22-9EEA-08F052AE95D5}"/>
              </a:ext>
            </a:extLst>
          </p:cNvPr>
          <p:cNvCxnSpPr>
            <a:stCxn id="14" idx="3"/>
            <a:endCxn id="16" idx="2"/>
          </p:cNvCxnSpPr>
          <p:nvPr/>
        </p:nvCxnSpPr>
        <p:spPr>
          <a:xfrm flipV="1">
            <a:off x="6928175" y="3869926"/>
            <a:ext cx="53438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50DA7E-251E-443A-A6DC-A087D153B373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9757296" y="3869926"/>
            <a:ext cx="801612" cy="22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41" y="381000"/>
            <a:ext cx="9144001" cy="1371600"/>
          </a:xfrm>
        </p:spPr>
        <p:txBody>
          <a:bodyPr/>
          <a:lstStyle/>
          <a:p>
            <a:r>
              <a:rPr lang="en-IN" dirty="0"/>
              <a:t>S6: Activity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A0F9-D607-4CB5-96CB-B71112E7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641" y="1904999"/>
            <a:ext cx="9134391" cy="41148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620151" y="3925722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3241964" y="1658972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232046" y="2124983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952126" y="3329069"/>
            <a:ext cx="150322" cy="5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150590" y="3871628"/>
            <a:ext cx="471006" cy="4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584745" y="5391861"/>
            <a:ext cx="1573321" cy="1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0" y="333392"/>
            <a:ext cx="2078916" cy="335021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308B59BB-2EE7-4507-9B26-016F4621E185}"/>
              </a:ext>
            </a:extLst>
          </p:cNvPr>
          <p:cNvSpPr/>
          <p:nvPr/>
        </p:nvSpPr>
        <p:spPr>
          <a:xfrm>
            <a:off x="9755260" y="1156192"/>
            <a:ext cx="2114561" cy="1650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approve timesheets (HLU function)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3AA4A-6023-4000-9702-FFF9787CCC0C}"/>
              </a:ext>
            </a:extLst>
          </p:cNvPr>
          <p:cNvSpPr/>
          <p:nvPr/>
        </p:nvSpPr>
        <p:spPr>
          <a:xfrm>
            <a:off x="10028721" y="3380656"/>
            <a:ext cx="1567641" cy="3096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Displays List of timesheets to be approved</a:t>
            </a:r>
          </a:p>
          <a:p>
            <a:pPr algn="ctr"/>
            <a:r>
              <a:rPr lang="en-IN" dirty="0"/>
              <a:t>(When clicked opens reports on a new page)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7030274" y="5508765"/>
            <a:ext cx="1273330" cy="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849501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5834252" y="2008500"/>
            <a:ext cx="1039458" cy="94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72A606-1968-4E25-B090-C0AA6A371F6A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0812541" y="2806209"/>
            <a:ext cx="1" cy="57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4D10C-686B-4D8A-8B96-B4EAAE9DDAA4}"/>
              </a:ext>
            </a:extLst>
          </p:cNvPr>
          <p:cNvCxnSpPr>
            <a:cxnSpLocks/>
            <a:stCxn id="16" idx="3"/>
            <a:endCxn id="36" idx="2"/>
          </p:cNvCxnSpPr>
          <p:nvPr/>
        </p:nvCxnSpPr>
        <p:spPr>
          <a:xfrm flipV="1">
            <a:off x="8952626" y="1981201"/>
            <a:ext cx="802634" cy="2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50</TotalTime>
  <Words>281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Attendance</vt:lpstr>
      <vt:lpstr>S3: Dropdown List with Synced Features</vt:lpstr>
      <vt:lpstr>S4: Start/Stop Button with Stopwatch</vt:lpstr>
      <vt:lpstr>S5: Text Area for Additional Comments</vt:lpstr>
      <vt:lpstr>S6: Activity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sidden2704@gmail.com</cp:lastModifiedBy>
  <cp:revision>6</cp:revision>
  <dcterms:created xsi:type="dcterms:W3CDTF">2020-05-20T10:33:48Z</dcterms:created>
  <dcterms:modified xsi:type="dcterms:W3CDTF">2020-05-20T11:24:21Z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