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5" r:id="rId4"/>
    <p:sldId id="311" r:id="rId5"/>
    <p:sldId id="313" r:id="rId6"/>
    <p:sldId id="31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Control Panel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S1:Add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A994C-8CAB-4E36-8E7C-6AEF758F5DB9}"/>
              </a:ext>
            </a:extLst>
          </p:cNvPr>
          <p:cNvSpPr/>
          <p:nvPr/>
        </p:nvSpPr>
        <p:spPr>
          <a:xfrm>
            <a:off x="1125860" y="2006839"/>
            <a:ext cx="1944216" cy="4488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First Name</a:t>
            </a:r>
            <a:endParaRPr lang="en-IN" dirty="0"/>
          </a:p>
          <a:p>
            <a:pPr lvl="0"/>
            <a:r>
              <a:rPr lang="en-US" dirty="0"/>
              <a:t>Last Name</a:t>
            </a:r>
            <a:endParaRPr lang="en-IN" dirty="0"/>
          </a:p>
          <a:p>
            <a:pPr lvl="0"/>
            <a:r>
              <a:rPr lang="en-US" dirty="0"/>
              <a:t>Employee ID</a:t>
            </a:r>
            <a:endParaRPr lang="en-IN" dirty="0"/>
          </a:p>
          <a:p>
            <a:pPr lvl="0"/>
            <a:r>
              <a:rPr lang="en-US" dirty="0"/>
              <a:t>Email</a:t>
            </a:r>
            <a:endParaRPr lang="en-IN" dirty="0"/>
          </a:p>
          <a:p>
            <a:pPr lvl="0"/>
            <a:r>
              <a:rPr lang="en-US" dirty="0"/>
              <a:t>Password</a:t>
            </a:r>
            <a:endParaRPr lang="en-IN" dirty="0"/>
          </a:p>
          <a:p>
            <a:pPr lvl="0"/>
            <a:r>
              <a:rPr lang="en-US" dirty="0"/>
              <a:t>Type of User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634334-87B2-4843-B312-BBAA7794A870}"/>
              </a:ext>
            </a:extLst>
          </p:cNvPr>
          <p:cNvSpPr/>
          <p:nvPr/>
        </p:nvSpPr>
        <p:spPr>
          <a:xfrm>
            <a:off x="5302324" y="3152800"/>
            <a:ext cx="223224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Format Collected Data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16AB3D5-14F9-4477-A013-A08191B34641}"/>
              </a:ext>
            </a:extLst>
          </p:cNvPr>
          <p:cNvSpPr/>
          <p:nvPr/>
        </p:nvSpPr>
        <p:spPr>
          <a:xfrm>
            <a:off x="9550796" y="2488801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0D97F-BB97-4B08-B122-E509531706C0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flipV="1">
            <a:off x="3070076" y="4232920"/>
            <a:ext cx="2232248" cy="1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1301F6-2843-4A2D-BB92-0E6425B2280C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7534572" y="4232920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S2:Edit User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584685-F722-44EF-A1A8-225B4892DA0B}"/>
              </a:ext>
            </a:extLst>
          </p:cNvPr>
          <p:cNvSpPr/>
          <p:nvPr/>
        </p:nvSpPr>
        <p:spPr>
          <a:xfrm>
            <a:off x="3159255" y="2019664"/>
            <a:ext cx="1944216" cy="4488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First Name</a:t>
            </a:r>
            <a:endParaRPr lang="en-IN" dirty="0"/>
          </a:p>
          <a:p>
            <a:pPr lvl="0"/>
            <a:r>
              <a:rPr lang="en-US" dirty="0"/>
              <a:t>Last Name</a:t>
            </a:r>
            <a:endParaRPr lang="en-IN" dirty="0"/>
          </a:p>
          <a:p>
            <a:pPr lvl="0"/>
            <a:r>
              <a:rPr lang="en-US" dirty="0"/>
              <a:t>Employee ID</a:t>
            </a:r>
            <a:endParaRPr lang="en-IN" dirty="0"/>
          </a:p>
          <a:p>
            <a:pPr lvl="0"/>
            <a:r>
              <a:rPr lang="en-US" dirty="0"/>
              <a:t>Email</a:t>
            </a:r>
            <a:endParaRPr lang="en-IN" dirty="0"/>
          </a:p>
          <a:p>
            <a:pPr lvl="0"/>
            <a:r>
              <a:rPr lang="en-US" dirty="0"/>
              <a:t>Password</a:t>
            </a:r>
            <a:endParaRPr lang="en-IN" dirty="0"/>
          </a:p>
          <a:p>
            <a:pPr lvl="0"/>
            <a:r>
              <a:rPr lang="en-US" dirty="0"/>
              <a:t>Type of User</a:t>
            </a:r>
          </a:p>
          <a:p>
            <a:pPr lvl="0"/>
            <a:r>
              <a:rPr lang="en-US" dirty="0"/>
              <a:t>Define Hierarchy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F691B7-A5F6-45A5-98FA-8A8ADAC781AC}"/>
              </a:ext>
            </a:extLst>
          </p:cNvPr>
          <p:cNvSpPr/>
          <p:nvPr/>
        </p:nvSpPr>
        <p:spPr>
          <a:xfrm>
            <a:off x="6526460" y="3171785"/>
            <a:ext cx="223224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Format Collected Data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B4C7EF41-AAC3-430C-B440-DF1889484829}"/>
              </a:ext>
            </a:extLst>
          </p:cNvPr>
          <p:cNvSpPr/>
          <p:nvPr/>
        </p:nvSpPr>
        <p:spPr>
          <a:xfrm>
            <a:off x="9660471" y="2507787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C5EA1-DCCA-4D19-B0DD-DE966A1DAE2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589386" y="4251905"/>
            <a:ext cx="1569869" cy="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4CE96-5506-48D6-9581-6D630DC5AC0E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8758708" y="4251905"/>
            <a:ext cx="901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F7F4A70-1A22-4B7F-8882-AD3DD8E9FC61}"/>
              </a:ext>
            </a:extLst>
          </p:cNvPr>
          <p:cNvSpPr/>
          <p:nvPr/>
        </p:nvSpPr>
        <p:spPr>
          <a:xfrm>
            <a:off x="254070" y="3566105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S2: </a:t>
            </a:r>
            <a:r>
              <a:rPr lang="en-IN" dirty="0" err="1"/>
              <a:t>TimeSheet</a:t>
            </a:r>
            <a:r>
              <a:rPr lang="en-IN" dirty="0"/>
              <a:t> Viewer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9D0C8-FB0F-4D08-B954-8BCA850CAFD6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5103471" y="4251905"/>
            <a:ext cx="1422989" cy="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S3:Delete User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93F38A-FDDF-4B0B-807D-1481686CF677}"/>
              </a:ext>
            </a:extLst>
          </p:cNvPr>
          <p:cNvSpPr/>
          <p:nvPr/>
        </p:nvSpPr>
        <p:spPr>
          <a:xfrm>
            <a:off x="639002" y="3450202"/>
            <a:ext cx="1716519" cy="15126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User Button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FE413C1F-29CA-4264-A63F-96BB23748D0A}"/>
              </a:ext>
            </a:extLst>
          </p:cNvPr>
          <p:cNvSpPr/>
          <p:nvPr/>
        </p:nvSpPr>
        <p:spPr>
          <a:xfrm>
            <a:off x="9331098" y="2462414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F505E3-290B-4F00-8EAC-DF981384E278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2355521" y="4206531"/>
            <a:ext cx="1177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39CA76-A6A6-4F8C-ACE2-601BBA90C9DB}"/>
              </a:ext>
            </a:extLst>
          </p:cNvPr>
          <p:cNvCxnSpPr>
            <a:cxnSpLocks/>
            <a:stCxn id="40" idx="3"/>
            <a:endCxn id="57" idx="2"/>
          </p:cNvCxnSpPr>
          <p:nvPr/>
        </p:nvCxnSpPr>
        <p:spPr>
          <a:xfrm>
            <a:off x="4868439" y="4206531"/>
            <a:ext cx="13699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178689D-DE61-41C0-B928-B7759E39F011}"/>
              </a:ext>
            </a:extLst>
          </p:cNvPr>
          <p:cNvSpPr/>
          <p:nvPr/>
        </p:nvSpPr>
        <p:spPr>
          <a:xfrm>
            <a:off x="3533123" y="3520731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S2: </a:t>
            </a:r>
            <a:r>
              <a:rPr lang="en-IN" dirty="0" err="1"/>
              <a:t>TimeSheet</a:t>
            </a:r>
            <a:r>
              <a:rPr lang="en-IN" dirty="0"/>
              <a:t> Viewer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AA7F381-9408-459E-9228-70D966E5F905}"/>
              </a:ext>
            </a:extLst>
          </p:cNvPr>
          <p:cNvSpPr/>
          <p:nvPr/>
        </p:nvSpPr>
        <p:spPr>
          <a:xfrm>
            <a:off x="6238428" y="3393929"/>
            <a:ext cx="1944216" cy="162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Deletes Found User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0A07AF-CE8A-4922-B0D3-8EE9020331AE}"/>
              </a:ext>
            </a:extLst>
          </p:cNvPr>
          <p:cNvCxnSpPr>
            <a:stCxn id="57" idx="6"/>
            <a:endCxn id="37" idx="2"/>
          </p:cNvCxnSpPr>
          <p:nvPr/>
        </p:nvCxnSpPr>
        <p:spPr>
          <a:xfrm>
            <a:off x="8182644" y="4206533"/>
            <a:ext cx="114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S4:Define Hierarchy - LLU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B9C9D-BFF3-4BC6-8F1E-8D9C6D836886}"/>
              </a:ext>
            </a:extLst>
          </p:cNvPr>
          <p:cNvSpPr/>
          <p:nvPr/>
        </p:nvSpPr>
        <p:spPr>
          <a:xfrm>
            <a:off x="2408151" y="2241608"/>
            <a:ext cx="1800200" cy="37444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HLU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7D35E6-94C7-4CD6-83E4-73EB3E74A00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208351" y="4113816"/>
            <a:ext cx="877949" cy="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97A8EE-71D9-4EF2-AB26-0DA3B404A53E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6421616" y="4113816"/>
            <a:ext cx="963809" cy="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31BD7-40F8-43E2-A3E3-9386503EDE81}"/>
              </a:ext>
            </a:extLst>
          </p:cNvPr>
          <p:cNvSpPr/>
          <p:nvPr/>
        </p:nvSpPr>
        <p:spPr>
          <a:xfrm>
            <a:off x="5086300" y="3429000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S2: </a:t>
            </a:r>
            <a:r>
              <a:rPr lang="en-IN" dirty="0" err="1"/>
              <a:t>TimeSheet</a:t>
            </a:r>
            <a:r>
              <a:rPr lang="en-IN" dirty="0"/>
              <a:t>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445167-33A4-4476-A0D1-E1F8042AF97F}"/>
              </a:ext>
            </a:extLst>
          </p:cNvPr>
          <p:cNvSpPr/>
          <p:nvPr/>
        </p:nvSpPr>
        <p:spPr>
          <a:xfrm>
            <a:off x="7385425" y="3015694"/>
            <a:ext cx="2443142" cy="2196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Changes the Hierarchy by Collecting all HLU </a:t>
            </a:r>
            <a:r>
              <a:rPr lang="en-IN" dirty="0" err="1"/>
              <a:t>aboved</a:t>
            </a:r>
            <a:r>
              <a:rPr lang="en-IN" dirty="0"/>
              <a:t> selected HLU and assigning then above LLU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7F270-80A0-4E0F-B6C7-A4D1C81F63BE}"/>
              </a:ext>
            </a:extLst>
          </p:cNvPr>
          <p:cNvSpPr/>
          <p:nvPr/>
        </p:nvSpPr>
        <p:spPr>
          <a:xfrm>
            <a:off x="366608" y="3428016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9F42A4-4FA5-4A35-BC5D-E095E781129A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1701924" y="4113816"/>
            <a:ext cx="70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B9BDB52C-F007-430E-B78E-D8EA24936272}"/>
              </a:ext>
            </a:extLst>
          </p:cNvPr>
          <p:cNvSpPr/>
          <p:nvPr/>
        </p:nvSpPr>
        <p:spPr>
          <a:xfrm>
            <a:off x="10346476" y="2369697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2C96DE-673D-4E72-9942-F28226920EC5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9828567" y="4113816"/>
            <a:ext cx="51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00DB-B072-4A4B-80C8-15E9496C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S5: Define Hierarchy - HLU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1D251-806D-4ED5-9764-E37CA189586B}"/>
              </a:ext>
            </a:extLst>
          </p:cNvPr>
          <p:cNvSpPr/>
          <p:nvPr/>
        </p:nvSpPr>
        <p:spPr>
          <a:xfrm>
            <a:off x="2408151" y="2241608"/>
            <a:ext cx="1800200" cy="37444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LLU(s)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6E749-6B59-465C-81FF-4CE0EE64578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08351" y="4113816"/>
            <a:ext cx="877949" cy="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660292-B99B-49A0-B450-98DD3406312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6421616" y="4113816"/>
            <a:ext cx="833646" cy="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5DCB33-890E-4A24-9C63-F099457A68A1}"/>
              </a:ext>
            </a:extLst>
          </p:cNvPr>
          <p:cNvSpPr/>
          <p:nvPr/>
        </p:nvSpPr>
        <p:spPr>
          <a:xfrm>
            <a:off x="5086300" y="3429000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S2: </a:t>
            </a:r>
            <a:r>
              <a:rPr lang="en-IN" dirty="0" err="1"/>
              <a:t>TimeSheet</a:t>
            </a:r>
            <a:r>
              <a:rPr lang="en-IN" dirty="0"/>
              <a:t> Viewer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AF8A3C-68B3-4633-B6A3-DD5D89F98E1D}"/>
              </a:ext>
            </a:extLst>
          </p:cNvPr>
          <p:cNvSpPr/>
          <p:nvPr/>
        </p:nvSpPr>
        <p:spPr>
          <a:xfrm>
            <a:off x="7255262" y="2970319"/>
            <a:ext cx="2582027" cy="228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all LLU hierarchies and detect if LLUs have their own LLUs and update for them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D8BE6-DC5A-488B-9F94-D791690E8403}"/>
              </a:ext>
            </a:extLst>
          </p:cNvPr>
          <p:cNvSpPr/>
          <p:nvPr/>
        </p:nvSpPr>
        <p:spPr>
          <a:xfrm>
            <a:off x="366608" y="3428016"/>
            <a:ext cx="1335316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36F4-D915-42C5-97DC-3AE8751F3B0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1701924" y="4113816"/>
            <a:ext cx="70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2222FB93-B645-4D1E-9BC6-ACD1EF960016}"/>
              </a:ext>
            </a:extLst>
          </p:cNvPr>
          <p:cNvSpPr/>
          <p:nvPr/>
        </p:nvSpPr>
        <p:spPr>
          <a:xfrm>
            <a:off x="10346476" y="2369697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31D10-74C0-45DB-951B-FC6D8808376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837289" y="4113816"/>
            <a:ext cx="509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Notice Board</Template>
  <TotalTime>21</TotalTime>
  <Words>126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Admin Control Panel</vt:lpstr>
      <vt:lpstr>S1:Add User</vt:lpstr>
      <vt:lpstr>S2:Edit User</vt:lpstr>
      <vt:lpstr>S3:Delete User</vt:lpstr>
      <vt:lpstr>S4:Define Hierarchy - LLU</vt:lpstr>
      <vt:lpstr>S5: Define Hierarchy - HLU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Control Panel</dc:title>
  <dc:creator>Arny Boy</dc:creator>
  <cp:lastModifiedBy>Arny Boy</cp:lastModifiedBy>
  <cp:revision>3</cp:revision>
  <dcterms:created xsi:type="dcterms:W3CDTF">2020-05-21T14:46:26Z</dcterms:created>
  <dcterms:modified xsi:type="dcterms:W3CDTF">2020-05-21T15:08:01Z</dcterms:modified>
</cp:coreProperties>
</file>