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5" r:id="rId4"/>
    <p:sldId id="311" r:id="rId5"/>
    <p:sldId id="313" r:id="rId6"/>
    <p:sldId id="312" r:id="rId7"/>
    <p:sldId id="314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3444-F694-341D-D8B5-480A969955FC}" v="1585" dt="2020-05-21T07:51:1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50" autoAdjust="0"/>
  </p:normalViewPr>
  <p:slideViewPr>
    <p:cSldViewPr showGuides="1">
      <p:cViewPr varScale="1">
        <p:scale>
          <a:sx n="68" d="100"/>
          <a:sy n="68" d="100"/>
        </p:scale>
        <p:origin x="616" y="5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8B-4808-9CF8-D0300C55B0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8B-4808-9CF8-D0300C55B0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8B-4808-9CF8-D0300C55B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492185632"/>
        <c:axId val="1498918224"/>
      </c:barChart>
      <c:catAx>
        <c:axId val="1492185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918224"/>
        <c:crosses val="autoZero"/>
        <c:auto val="1"/>
        <c:lblAlgn val="ctr"/>
        <c:lblOffset val="100"/>
        <c:noMultiLvlLbl val="0"/>
      </c:catAx>
      <c:valAx>
        <c:axId val="14989182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18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dirty="0" err="1"/>
              <a:t>TimeTracker</a:t>
            </a:r>
            <a:r>
              <a:rPr lang="en-IN" dirty="0"/>
              <a:t>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2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Insemi System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/>
          <a:lstStyle/>
          <a:p>
            <a:r>
              <a:rPr lang="en-US" dirty="0"/>
              <a:t>Screen 1: 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59E6-51A6-43F0-AF82-69270A598CCC}"/>
              </a:ext>
            </a:extLst>
          </p:cNvPr>
          <p:cNvSpPr/>
          <p:nvPr/>
        </p:nvSpPr>
        <p:spPr>
          <a:xfrm>
            <a:off x="1773932" y="1844824"/>
            <a:ext cx="7776864" cy="4104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C9BEF-3AFE-449C-8294-5FF2350F7805}"/>
              </a:ext>
            </a:extLst>
          </p:cNvPr>
          <p:cNvSpPr/>
          <p:nvPr/>
        </p:nvSpPr>
        <p:spPr>
          <a:xfrm>
            <a:off x="2710036" y="2921244"/>
            <a:ext cx="59046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2101ED-D39F-45E3-B9C2-893FC1764944}"/>
              </a:ext>
            </a:extLst>
          </p:cNvPr>
          <p:cNvSpPr/>
          <p:nvPr/>
        </p:nvSpPr>
        <p:spPr>
          <a:xfrm>
            <a:off x="2730130" y="4046240"/>
            <a:ext cx="59046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B1814-2D75-4C6D-813C-796E6417F9B2}"/>
              </a:ext>
            </a:extLst>
          </p:cNvPr>
          <p:cNvSpPr/>
          <p:nvPr/>
        </p:nvSpPr>
        <p:spPr>
          <a:xfrm>
            <a:off x="7030516" y="5167536"/>
            <a:ext cx="1800200" cy="42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67765-FD9D-4E8F-81EA-B391FB7F0DD7}"/>
              </a:ext>
            </a:extLst>
          </p:cNvPr>
          <p:cNvSpPr txBox="1"/>
          <p:nvPr/>
        </p:nvSpPr>
        <p:spPr>
          <a:xfrm>
            <a:off x="2710036" y="2444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9DE53-9416-4096-86C5-913EE4523576}"/>
              </a:ext>
            </a:extLst>
          </p:cNvPr>
          <p:cNvSpPr txBox="1"/>
          <p:nvPr/>
        </p:nvSpPr>
        <p:spPr>
          <a:xfrm>
            <a:off x="2667997" y="36769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8BB275-86E0-4CAF-A351-BBED074F5654}"/>
              </a:ext>
            </a:extLst>
          </p:cNvPr>
          <p:cNvSpPr/>
          <p:nvPr/>
        </p:nvSpPr>
        <p:spPr>
          <a:xfrm>
            <a:off x="2710036" y="4996153"/>
            <a:ext cx="2663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CAPTCHA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9144001" cy="1371600"/>
          </a:xfrm>
        </p:spPr>
        <p:txBody>
          <a:bodyPr/>
          <a:lstStyle/>
          <a:p>
            <a:r>
              <a:rPr lang="en-US" dirty="0"/>
              <a:t>Screen 2: HOME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537970-3F07-4E5F-A595-E16B76D80769}"/>
              </a:ext>
            </a:extLst>
          </p:cNvPr>
          <p:cNvSpPr/>
          <p:nvPr/>
        </p:nvSpPr>
        <p:spPr>
          <a:xfrm>
            <a:off x="621804" y="1628800"/>
            <a:ext cx="10945216" cy="48245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B4407E-794C-4BD7-B596-CFB27A108808}"/>
              </a:ext>
            </a:extLst>
          </p:cNvPr>
          <p:cNvCxnSpPr>
            <a:cxnSpLocks/>
          </p:cNvCxnSpPr>
          <p:nvPr/>
        </p:nvCxnSpPr>
        <p:spPr>
          <a:xfrm>
            <a:off x="8254652" y="1772816"/>
            <a:ext cx="0" cy="482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23BBA7-3CFE-461B-824F-F3E5DA2FBEDC}"/>
              </a:ext>
            </a:extLst>
          </p:cNvPr>
          <p:cNvGrpSpPr/>
          <p:nvPr/>
        </p:nvGrpSpPr>
        <p:grpSpPr>
          <a:xfrm>
            <a:off x="8542684" y="2130519"/>
            <a:ext cx="2596855" cy="4109130"/>
            <a:chOff x="4353184" y="1989386"/>
            <a:chExt cx="2596855" cy="410913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EE103A-395E-4BE8-A2E6-0A6ABC8A7039}"/>
                </a:ext>
              </a:extLst>
            </p:cNvPr>
            <p:cNvSpPr/>
            <p:nvPr/>
          </p:nvSpPr>
          <p:spPr>
            <a:xfrm>
              <a:off x="4353184" y="1989386"/>
              <a:ext cx="2596855" cy="410913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SCREEN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FD94AC-3C98-4243-A728-23EE54762FF7}"/>
                </a:ext>
              </a:extLst>
            </p:cNvPr>
            <p:cNvSpPr/>
            <p:nvPr/>
          </p:nvSpPr>
          <p:spPr>
            <a:xfrm>
              <a:off x="4392204" y="2595128"/>
              <a:ext cx="2492999" cy="5100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Notification Cards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FC77F8-951C-43AE-813A-5DC2B27FD09A}"/>
                </a:ext>
              </a:extLst>
            </p:cNvPr>
            <p:cNvSpPr/>
            <p:nvPr/>
          </p:nvSpPr>
          <p:spPr>
            <a:xfrm>
              <a:off x="4393459" y="3153641"/>
              <a:ext cx="2492998" cy="5289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(Non-Permanent)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13B7C4-F302-453E-A167-38F673F4419D}"/>
                </a:ext>
              </a:extLst>
            </p:cNvPr>
            <p:cNvSpPr/>
            <p:nvPr/>
          </p:nvSpPr>
          <p:spPr>
            <a:xfrm>
              <a:off x="4395811" y="4324980"/>
              <a:ext cx="2492998" cy="5289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D62E1C2-484B-4B90-AE07-7FD31865059D}"/>
                </a:ext>
              </a:extLst>
            </p:cNvPr>
            <p:cNvSpPr/>
            <p:nvPr/>
          </p:nvSpPr>
          <p:spPr>
            <a:xfrm>
              <a:off x="6330195" y="2030713"/>
              <a:ext cx="491428" cy="5006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BA7B65-21DF-4336-B9BF-0FAF49F4E8D9}"/>
              </a:ext>
            </a:extLst>
          </p:cNvPr>
          <p:cNvSpPr txBox="1"/>
          <p:nvPr/>
        </p:nvSpPr>
        <p:spPr>
          <a:xfrm>
            <a:off x="1049286" y="2171846"/>
            <a:ext cx="425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Arup Sir,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97F21-8C93-4FAF-B0A4-E1185AEAC6FC}"/>
              </a:ext>
            </a:extLst>
          </p:cNvPr>
          <p:cNvSpPr/>
          <p:nvPr/>
        </p:nvSpPr>
        <p:spPr>
          <a:xfrm>
            <a:off x="1485900" y="2924944"/>
            <a:ext cx="223223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</a:t>
            </a:r>
            <a:r>
              <a:rPr lang="en-IN" dirty="0" err="1"/>
              <a:t>TimeTracker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210524-9B8E-41AD-A2F1-27D1B9059896}"/>
              </a:ext>
            </a:extLst>
          </p:cNvPr>
          <p:cNvSpPr/>
          <p:nvPr/>
        </p:nvSpPr>
        <p:spPr>
          <a:xfrm>
            <a:off x="4762286" y="2975774"/>
            <a:ext cx="223223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Export Files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408D79A-5284-4E32-A39C-13503B5D8748}"/>
              </a:ext>
            </a:extLst>
          </p:cNvPr>
          <p:cNvSpPr/>
          <p:nvPr/>
        </p:nvSpPr>
        <p:spPr>
          <a:xfrm>
            <a:off x="3059607" y="4367222"/>
            <a:ext cx="223223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8" y="116632"/>
            <a:ext cx="9144001" cy="1371600"/>
          </a:xfrm>
        </p:spPr>
        <p:txBody>
          <a:bodyPr/>
          <a:lstStyle/>
          <a:p>
            <a:r>
              <a:rPr lang="en-US" dirty="0"/>
              <a:t>Screen 3: Time Tracker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E459E-1529-438F-B142-045F327CB336}"/>
              </a:ext>
            </a:extLst>
          </p:cNvPr>
          <p:cNvSpPr/>
          <p:nvPr/>
        </p:nvSpPr>
        <p:spPr>
          <a:xfrm>
            <a:off x="299619" y="1844824"/>
            <a:ext cx="1116124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CFED8-8601-4F90-A78E-0426C34C7E38}"/>
              </a:ext>
            </a:extLst>
          </p:cNvPr>
          <p:cNvSpPr txBox="1"/>
          <p:nvPr/>
        </p:nvSpPr>
        <p:spPr>
          <a:xfrm>
            <a:off x="1341884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04F40-D1EC-4AB0-93F8-A8052BF81D1A}"/>
              </a:ext>
            </a:extLst>
          </p:cNvPr>
          <p:cNvSpPr/>
          <p:nvPr/>
        </p:nvSpPr>
        <p:spPr>
          <a:xfrm>
            <a:off x="1413892" y="3645024"/>
            <a:ext cx="338437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B1F0D-4F34-4155-BCE2-BDE6F5E8C9B5}"/>
              </a:ext>
            </a:extLst>
          </p:cNvPr>
          <p:cNvSpPr txBox="1"/>
          <p:nvPr/>
        </p:nvSpPr>
        <p:spPr>
          <a:xfrm>
            <a:off x="1341884" y="30222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Choose Your Action: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210E1E3-F257-4CAA-AAF1-E6256F605230}"/>
              </a:ext>
            </a:extLst>
          </p:cNvPr>
          <p:cNvSpPr/>
          <p:nvPr/>
        </p:nvSpPr>
        <p:spPr>
          <a:xfrm rot="10800000">
            <a:off x="4222204" y="3789040"/>
            <a:ext cx="360040" cy="2787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6760F-3027-46B7-A50A-D080B4737EF7}"/>
              </a:ext>
            </a:extLst>
          </p:cNvPr>
          <p:cNvSpPr txBox="1"/>
          <p:nvPr/>
        </p:nvSpPr>
        <p:spPr>
          <a:xfrm>
            <a:off x="1327464" y="43930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Additional Comments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0A781-7146-4177-A55A-0C554ABFE44E}"/>
              </a:ext>
            </a:extLst>
          </p:cNvPr>
          <p:cNvSpPr/>
          <p:nvPr/>
        </p:nvSpPr>
        <p:spPr>
          <a:xfrm>
            <a:off x="1406870" y="4762346"/>
            <a:ext cx="3348372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E17DC-C36B-42AA-92A7-EA2DD86D49D9}"/>
              </a:ext>
            </a:extLst>
          </p:cNvPr>
          <p:cNvSpPr/>
          <p:nvPr/>
        </p:nvSpPr>
        <p:spPr>
          <a:xfrm>
            <a:off x="1387637" y="6093296"/>
            <a:ext cx="3269342" cy="434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FB25F3-5147-484D-8899-1ACFD944CB08}"/>
              </a:ext>
            </a:extLst>
          </p:cNvPr>
          <p:cNvSpPr/>
          <p:nvPr/>
        </p:nvSpPr>
        <p:spPr>
          <a:xfrm>
            <a:off x="5992407" y="6093296"/>
            <a:ext cx="3269342" cy="434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 for Approval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EDB3A-6AA4-4C99-BD55-E19BA52BA92E}"/>
              </a:ext>
            </a:extLst>
          </p:cNvPr>
          <p:cNvSpPr txBox="1"/>
          <p:nvPr/>
        </p:nvSpPr>
        <p:spPr>
          <a:xfrm>
            <a:off x="6166420" y="2636912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600" dirty="0">
                <a:solidFill>
                  <a:schemeClr val="bg2"/>
                </a:solidFill>
              </a:rPr>
              <a:t>00:00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BDB9F-2658-4E38-9AE7-1B42E49E3029}"/>
              </a:ext>
            </a:extLst>
          </p:cNvPr>
          <p:cNvSpPr txBox="1"/>
          <p:nvPr/>
        </p:nvSpPr>
        <p:spPr>
          <a:xfrm>
            <a:off x="7617980" y="4830332"/>
            <a:ext cx="1284744" cy="6463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4: Calendar</a:t>
            </a:r>
          </a:p>
        </p:txBody>
      </p:sp>
      <p:pic>
        <p:nvPicPr>
          <p:cNvPr id="2049" name="Picture 1" descr="PRINTABLE MAY 2020 CALENDARS">
            <a:extLst>
              <a:ext uri="{FF2B5EF4-FFF2-40B4-BE49-F238E27FC236}">
                <a16:creationId xmlns:a16="http://schemas.microsoft.com/office/drawing/2014/main" id="{AFA18539-2144-4643-A43B-4FD89321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779872"/>
            <a:ext cx="9649072" cy="45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26D69A-C4C4-4A3B-8C41-9D4B22C1C889}"/>
              </a:ext>
            </a:extLst>
          </p:cNvPr>
          <p:cNvSpPr/>
          <p:nvPr/>
        </p:nvSpPr>
        <p:spPr>
          <a:xfrm>
            <a:off x="8398668" y="2780928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90357-9A4B-4065-A3C4-30C13E773C37}"/>
              </a:ext>
            </a:extLst>
          </p:cNvPr>
          <p:cNvSpPr/>
          <p:nvPr/>
        </p:nvSpPr>
        <p:spPr>
          <a:xfrm>
            <a:off x="9816231" y="2672916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A5902-18D4-4205-8BD5-2E243FEFCB17}"/>
              </a:ext>
            </a:extLst>
          </p:cNvPr>
          <p:cNvSpPr/>
          <p:nvPr/>
        </p:nvSpPr>
        <p:spPr>
          <a:xfrm>
            <a:off x="9816231" y="2916212"/>
            <a:ext cx="1152128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C9F8F-25EC-41E6-8AE6-F2BBDF41D3B5}"/>
              </a:ext>
            </a:extLst>
          </p:cNvPr>
          <p:cNvSpPr/>
          <p:nvPr/>
        </p:nvSpPr>
        <p:spPr>
          <a:xfrm>
            <a:off x="6555539" y="692696"/>
            <a:ext cx="2592288" cy="57843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Daily Report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Activity 1</a:t>
            </a:r>
          </a:p>
          <a:p>
            <a:pPr algn="ctr"/>
            <a:r>
              <a:rPr lang="en-IN" dirty="0"/>
              <a:t>8:00 AM – 9:00PM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Activity 2</a:t>
            </a:r>
          </a:p>
          <a:p>
            <a:pPr algn="ctr"/>
            <a:r>
              <a:rPr lang="en-IN" dirty="0"/>
              <a:t>10:00 PM – 7 AM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C111E2-2EA5-4027-98E2-D7A566905804}"/>
              </a:ext>
            </a:extLst>
          </p:cNvPr>
          <p:cNvSpPr/>
          <p:nvPr/>
        </p:nvSpPr>
        <p:spPr>
          <a:xfrm rot="16200000">
            <a:off x="2198460" y="1802719"/>
            <a:ext cx="5228695" cy="3496475"/>
          </a:xfrm>
          <a:prstGeom prst="triangle">
            <a:avLst>
              <a:gd name="adj" fmla="val 53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2D279-B07D-43BD-BCA3-E8D3BE79D6AD}"/>
              </a:ext>
            </a:extLst>
          </p:cNvPr>
          <p:cNvSpPr/>
          <p:nvPr/>
        </p:nvSpPr>
        <p:spPr>
          <a:xfrm>
            <a:off x="1917948" y="3212976"/>
            <a:ext cx="1152128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3817A7-C133-48BA-8AA8-275310140C13}"/>
              </a:ext>
            </a:extLst>
          </p:cNvPr>
          <p:cNvSpPr/>
          <p:nvPr/>
        </p:nvSpPr>
        <p:spPr>
          <a:xfrm>
            <a:off x="1917948" y="3476836"/>
            <a:ext cx="1152128" cy="2160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/>
          <a:lstStyle/>
          <a:p>
            <a:r>
              <a:rPr lang="en-US" dirty="0"/>
              <a:t>Screen 5: Export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4B08B-60B0-4D77-A99C-CA939240D5F0}"/>
              </a:ext>
            </a:extLst>
          </p:cNvPr>
          <p:cNvSpPr/>
          <p:nvPr/>
        </p:nvSpPr>
        <p:spPr>
          <a:xfrm>
            <a:off x="549796" y="1556792"/>
            <a:ext cx="10081120" cy="4536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CB533-EC8F-4859-80B3-6C0601120900}"/>
              </a:ext>
            </a:extLst>
          </p:cNvPr>
          <p:cNvSpPr/>
          <p:nvPr/>
        </p:nvSpPr>
        <p:spPr>
          <a:xfrm>
            <a:off x="1341884" y="2672916"/>
            <a:ext cx="4392488" cy="900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Select Report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6737C-D206-497B-B0B3-1199CFB79B42}"/>
              </a:ext>
            </a:extLst>
          </p:cNvPr>
          <p:cNvSpPr/>
          <p:nvPr/>
        </p:nvSpPr>
        <p:spPr>
          <a:xfrm>
            <a:off x="1341884" y="4149080"/>
            <a:ext cx="4320480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Export 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16401C-34F9-459C-87A8-C923CEFB26C6}"/>
              </a:ext>
            </a:extLst>
          </p:cNvPr>
          <p:cNvGrpSpPr/>
          <p:nvPr/>
        </p:nvGrpSpPr>
        <p:grpSpPr>
          <a:xfrm>
            <a:off x="4335681" y="2232727"/>
            <a:ext cx="5308675" cy="4508641"/>
            <a:chOff x="5014292" y="2983595"/>
            <a:chExt cx="8142833" cy="670690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68214B-ED1C-4B06-9BB7-E8EAB76D325D}"/>
                </a:ext>
              </a:extLst>
            </p:cNvPr>
            <p:cNvSpPr/>
            <p:nvPr/>
          </p:nvSpPr>
          <p:spPr>
            <a:xfrm rot="10800000">
              <a:off x="5014292" y="2983595"/>
              <a:ext cx="360040" cy="278741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0437B3-EA7B-401D-8ECD-6F02862ECD45}"/>
                </a:ext>
              </a:extLst>
            </p:cNvPr>
            <p:cNvSpPr/>
            <p:nvPr/>
          </p:nvSpPr>
          <p:spPr>
            <a:xfrm>
              <a:off x="10564837" y="3906198"/>
              <a:ext cx="2592288" cy="57843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.xlsx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.docx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.pdf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.txt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.csv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.xml</a:t>
              </a: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93F6A6E-AC02-4E7F-A41E-3786EBE071E3}"/>
                </a:ext>
              </a:extLst>
            </p:cNvPr>
            <p:cNvSpPr/>
            <p:nvPr/>
          </p:nvSpPr>
          <p:spPr>
            <a:xfrm rot="16200000">
              <a:off x="6202252" y="5116547"/>
              <a:ext cx="5228695" cy="3496474"/>
            </a:xfrm>
            <a:prstGeom prst="triangle">
              <a:avLst>
                <a:gd name="adj" fmla="val 537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6: 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9788-6EC9-4D9F-A73B-54E0461BE575}"/>
              </a:ext>
            </a:extLst>
          </p:cNvPr>
          <p:cNvSpPr/>
          <p:nvPr/>
        </p:nvSpPr>
        <p:spPr>
          <a:xfrm>
            <a:off x="1125860" y="2348880"/>
            <a:ext cx="9361040" cy="41281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EEA50E8-AEC7-41E6-9866-1E88D0228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582546"/>
              </p:ext>
            </p:extLst>
          </p:nvPr>
        </p:nvGraphicFramePr>
        <p:xfrm>
          <a:off x="5878388" y="3933056"/>
          <a:ext cx="3702902" cy="1916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2F6382-EEBF-41AF-B184-D7694FC91506}"/>
              </a:ext>
            </a:extLst>
          </p:cNvPr>
          <p:cNvSpPr txBox="1"/>
          <p:nvPr/>
        </p:nvSpPr>
        <p:spPr>
          <a:xfrm>
            <a:off x="1773932" y="285293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76% Attendance</a:t>
            </a:r>
          </a:p>
          <a:p>
            <a:r>
              <a:rPr lang="en-IN" dirty="0">
                <a:solidFill>
                  <a:schemeClr val="bg2"/>
                </a:solidFill>
              </a:rPr>
              <a:t>82% Predicted</a:t>
            </a:r>
          </a:p>
          <a:p>
            <a:r>
              <a:rPr lang="en-IN" dirty="0">
                <a:solidFill>
                  <a:schemeClr val="bg2"/>
                </a:solidFill>
              </a:rPr>
              <a:t>67%  Prediction for Tomorrow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Notice Board</Template>
  <TotalTime>320</TotalTime>
  <Words>116</Words>
  <Application>Microsoft Office PowerPoint</Application>
  <PresentationFormat>Custom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Insemi System</vt:lpstr>
      <vt:lpstr>Screen 1: Login</vt:lpstr>
      <vt:lpstr>Screen 2: HOME SCREEN</vt:lpstr>
      <vt:lpstr>Screen 3: Time Tracker</vt:lpstr>
      <vt:lpstr>Screen 4: Calendar</vt:lpstr>
      <vt:lpstr>Screen 5: Export Files</vt:lpstr>
      <vt:lpstr>Screen 6: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Insemi System</dc:title>
  <dc:creator>Arny Boy</dc:creator>
  <cp:lastModifiedBy>Arny Boy</cp:lastModifiedBy>
  <cp:revision>9</cp:revision>
  <dcterms:created xsi:type="dcterms:W3CDTF">2020-05-23T11:05:32Z</dcterms:created>
  <dcterms:modified xsi:type="dcterms:W3CDTF">2020-05-23T17:51:31Z</dcterms:modified>
</cp:coreProperties>
</file>