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129DA-3646-0C7E-69CF-9686C58989E8}" v="346" dt="2020-05-24T14:00:05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6C2129DA-3646-0C7E-69CF-9686C58989E8}"/>
    <pc:docChg chg="addSld modSld sldOrd">
      <pc:chgData name="Shivam Panda (021300)" userId="S::shivamp@greenwoodhigh.edu.in::c2dbe561-3f69-4b5a-9269-909c2f300a31" providerId="AD" clId="Web-{6C2129DA-3646-0C7E-69CF-9686C58989E8}" dt="2020-05-24T14:00:05.724" v="335" actId="14100"/>
      <pc:docMkLst>
        <pc:docMk/>
      </pc:docMkLst>
      <pc:sldChg chg="addSp delSp modSp new ord">
        <pc:chgData name="Shivam Panda (021300)" userId="S::shivamp@greenwoodhigh.edu.in::c2dbe561-3f69-4b5a-9269-909c2f300a31" providerId="AD" clId="Web-{6C2129DA-3646-0C7E-69CF-9686C58989E8}" dt="2020-05-24T14:00:05.724" v="335" actId="14100"/>
        <pc:sldMkLst>
          <pc:docMk/>
          <pc:sldMk cId="3084195644" sldId="316"/>
        </pc:sldMkLst>
        <pc:spChg chg="mod">
          <ac:chgData name="Shivam Panda (021300)" userId="S::shivamp@greenwoodhigh.edu.in::c2dbe561-3f69-4b5a-9269-909c2f300a31" providerId="AD" clId="Web-{6C2129DA-3646-0C7E-69CF-9686C58989E8}" dt="2020-05-24T13:47:28.199" v="127" actId="20577"/>
          <ac:spMkLst>
            <pc:docMk/>
            <pc:sldMk cId="3084195644" sldId="316"/>
            <ac:spMk id="2" creationId="{9F32E476-9BD5-4FEC-942F-CADF982ECFB1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5:38.700" v="275" actId="1076"/>
          <ac:spMkLst>
            <pc:docMk/>
            <pc:sldMk cId="3084195644" sldId="316"/>
            <ac:spMk id="3" creationId="{02F9D316-EE0A-42D5-AA31-38143984A603}"/>
          </ac:spMkLst>
        </pc:spChg>
        <pc:spChg chg="add del mod">
          <ac:chgData name="Shivam Panda (021300)" userId="S::shivamp@greenwoodhigh.edu.in::c2dbe561-3f69-4b5a-9269-909c2f300a31" providerId="AD" clId="Web-{6C2129DA-3646-0C7E-69CF-9686C58989E8}" dt="2020-05-24T13:53:32.586" v="234"/>
          <ac:spMkLst>
            <pc:docMk/>
            <pc:sldMk cId="3084195644" sldId="316"/>
            <ac:spMk id="4" creationId="{82D4FDB2-692B-4661-88A2-64F3E16C0A15}"/>
          </ac:spMkLst>
        </pc:spChg>
        <pc:spChg chg="add del">
          <ac:chgData name="Shivam Panda (021300)" userId="S::shivamp@greenwoodhigh.edu.in::c2dbe561-3f69-4b5a-9269-909c2f300a31" providerId="AD" clId="Web-{6C2129DA-3646-0C7E-69CF-9686C58989E8}" dt="2020-05-24T13:50:20.924" v="184"/>
          <ac:spMkLst>
            <pc:docMk/>
            <pc:sldMk cId="3084195644" sldId="316"/>
            <ac:spMk id="5" creationId="{A4CFB97C-0E9E-4A4E-BB95-6D2C08F711A7}"/>
          </ac:spMkLst>
        </pc:spChg>
        <pc:spChg chg="add del">
          <ac:chgData name="Shivam Panda (021300)" userId="S::shivamp@greenwoodhigh.edu.in::c2dbe561-3f69-4b5a-9269-909c2f300a31" providerId="AD" clId="Web-{6C2129DA-3646-0C7E-69CF-9686C58989E8}" dt="2020-05-24T13:50:19.455" v="183"/>
          <ac:spMkLst>
            <pc:docMk/>
            <pc:sldMk cId="3084195644" sldId="316"/>
            <ac:spMk id="6" creationId="{AD39A3FC-56D1-4D13-873D-15961E53F87C}"/>
          </ac:spMkLst>
        </pc:spChg>
        <pc:spChg chg="add del">
          <ac:chgData name="Shivam Panda (021300)" userId="S::shivamp@greenwoodhigh.edu.in::c2dbe561-3f69-4b5a-9269-909c2f300a31" providerId="AD" clId="Web-{6C2129DA-3646-0C7E-69CF-9686C58989E8}" dt="2020-05-24T13:50:17.361" v="182"/>
          <ac:spMkLst>
            <pc:docMk/>
            <pc:sldMk cId="3084195644" sldId="316"/>
            <ac:spMk id="7" creationId="{24897744-78CC-4C2A-9E95-D79D797E99AA}"/>
          </ac:spMkLst>
        </pc:spChg>
        <pc:spChg chg="add del">
          <ac:chgData name="Shivam Panda (021300)" userId="S::shivamp@greenwoodhigh.edu.in::c2dbe561-3f69-4b5a-9269-909c2f300a31" providerId="AD" clId="Web-{6C2129DA-3646-0C7E-69CF-9686C58989E8}" dt="2020-05-24T13:50:15.221" v="181"/>
          <ac:spMkLst>
            <pc:docMk/>
            <pc:sldMk cId="3084195644" sldId="316"/>
            <ac:spMk id="8" creationId="{73E4378D-BB14-4BA6-A0EE-C7F84624034F}"/>
          </ac:spMkLst>
        </pc:spChg>
        <pc:spChg chg="add del">
          <ac:chgData name="Shivam Panda (021300)" userId="S::shivamp@greenwoodhigh.edu.in::c2dbe561-3f69-4b5a-9269-909c2f300a31" providerId="AD" clId="Web-{6C2129DA-3646-0C7E-69CF-9686C58989E8}" dt="2020-05-24T13:50:11.767" v="180"/>
          <ac:spMkLst>
            <pc:docMk/>
            <pc:sldMk cId="3084195644" sldId="316"/>
            <ac:spMk id="9" creationId="{53887B3C-DDF0-4AF5-8F72-5855F8687590}"/>
          </ac:spMkLst>
        </pc:spChg>
        <pc:spChg chg="add del mod">
          <ac:chgData name="Shivam Panda (021300)" userId="S::shivamp@greenwoodhigh.edu.in::c2dbe561-3f69-4b5a-9269-909c2f300a31" providerId="AD" clId="Web-{6C2129DA-3646-0C7E-69CF-9686C58989E8}" dt="2020-05-24T13:50:07.721" v="179"/>
          <ac:spMkLst>
            <pc:docMk/>
            <pc:sldMk cId="3084195644" sldId="316"/>
            <ac:spMk id="10" creationId="{A3E4E4EF-6F79-4E88-854D-D6BDE8B1B9BD}"/>
          </ac:spMkLst>
        </pc:spChg>
        <pc:spChg chg="add del mod">
          <ac:chgData name="Shivam Panda (021300)" userId="S::shivamp@greenwoodhigh.edu.in::c2dbe561-3f69-4b5a-9269-909c2f300a31" providerId="AD" clId="Web-{6C2129DA-3646-0C7E-69CF-9686C58989E8}" dt="2020-05-24T13:52:19.193" v="229"/>
          <ac:spMkLst>
            <pc:docMk/>
            <pc:sldMk cId="3084195644" sldId="316"/>
            <ac:spMk id="11" creationId="{8E376C55-C641-42C3-B412-3B0BAD9DC9C0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4:45.308" v="260" actId="1076"/>
          <ac:spMkLst>
            <pc:docMk/>
            <pc:sldMk cId="3084195644" sldId="316"/>
            <ac:spMk id="12" creationId="{7D83460A-A958-4C76-88CA-41318EED27A4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9:13.191" v="327" actId="1076"/>
          <ac:spMkLst>
            <pc:docMk/>
            <pc:sldMk cId="3084195644" sldId="316"/>
            <ac:spMk id="13" creationId="{66171837-C997-49E6-9E40-1A0DACADDE34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6:17.998" v="297" actId="14100"/>
          <ac:spMkLst>
            <pc:docMk/>
            <pc:sldMk cId="3084195644" sldId="316"/>
            <ac:spMk id="14" creationId="{B6779D6B-7FDC-4168-B21A-8D872C8F1D50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6:46.514" v="309" actId="1076"/>
          <ac:spMkLst>
            <pc:docMk/>
            <pc:sldMk cId="3084195644" sldId="316"/>
            <ac:spMk id="15" creationId="{EC3E811D-1837-4C3E-A057-357C62C06FF5}"/>
          </ac:spMkLst>
        </pc:spChg>
        <pc:spChg chg="add mod">
          <ac:chgData name="Shivam Panda (021300)" userId="S::shivamp@greenwoodhigh.edu.in::c2dbe561-3f69-4b5a-9269-909c2f300a31" providerId="AD" clId="Web-{6C2129DA-3646-0C7E-69CF-9686C58989E8}" dt="2020-05-24T13:57:29.969" v="313" actId="20577"/>
          <ac:spMkLst>
            <pc:docMk/>
            <pc:sldMk cId="3084195644" sldId="316"/>
            <ac:spMk id="16" creationId="{FAD5F560-6958-446E-841E-9F7191D1E1CC}"/>
          </ac:spMkLst>
        </pc:spChg>
        <pc:cxnChg chg="add mod">
          <ac:chgData name="Shivam Panda (021300)" userId="S::shivamp@greenwoodhigh.edu.in::c2dbe561-3f69-4b5a-9269-909c2f300a31" providerId="AD" clId="Web-{6C2129DA-3646-0C7E-69CF-9686C58989E8}" dt="2020-05-24T13:59:21.800" v="328" actId="14100"/>
          <ac:cxnSpMkLst>
            <pc:docMk/>
            <pc:sldMk cId="3084195644" sldId="316"/>
            <ac:cxnSpMk id="17" creationId="{54148E05-AB28-4C16-9E7B-501E8730F3FE}"/>
          </ac:cxnSpMkLst>
        </pc:cxnChg>
        <pc:cxnChg chg="add mod">
          <ac:chgData name="Shivam Panda (021300)" userId="S::shivamp@greenwoodhigh.edu.in::c2dbe561-3f69-4b5a-9269-909c2f300a31" providerId="AD" clId="Web-{6C2129DA-3646-0C7E-69CF-9686C58989E8}" dt="2020-05-24T13:58:51.425" v="322" actId="14100"/>
          <ac:cxnSpMkLst>
            <pc:docMk/>
            <pc:sldMk cId="3084195644" sldId="316"/>
            <ac:cxnSpMk id="18" creationId="{6B146CC8-3649-4F84-BDC3-8CBCC43D44EF}"/>
          </ac:cxnSpMkLst>
        </pc:cxnChg>
        <pc:cxnChg chg="add mod">
          <ac:chgData name="Shivam Panda (021300)" userId="S::shivamp@greenwoodhigh.edu.in::c2dbe561-3f69-4b5a-9269-909c2f300a31" providerId="AD" clId="Web-{6C2129DA-3646-0C7E-69CF-9686C58989E8}" dt="2020-05-24T13:59:05.659" v="325" actId="14100"/>
          <ac:cxnSpMkLst>
            <pc:docMk/>
            <pc:sldMk cId="3084195644" sldId="316"/>
            <ac:cxnSpMk id="19" creationId="{D21EA516-4ED7-4CF9-8750-D66CAA6DD7B9}"/>
          </ac:cxnSpMkLst>
        </pc:cxnChg>
        <pc:cxnChg chg="add mod">
          <ac:chgData name="Shivam Panda (021300)" userId="S::shivamp@greenwoodhigh.edu.in::c2dbe561-3f69-4b5a-9269-909c2f300a31" providerId="AD" clId="Web-{6C2129DA-3646-0C7E-69CF-9686C58989E8}" dt="2020-05-24T13:59:57.333" v="333" actId="14100"/>
          <ac:cxnSpMkLst>
            <pc:docMk/>
            <pc:sldMk cId="3084195644" sldId="316"/>
            <ac:cxnSpMk id="20" creationId="{88601AFB-086E-489F-9716-718033C13A2B}"/>
          </ac:cxnSpMkLst>
        </pc:cxnChg>
        <pc:cxnChg chg="add mod">
          <ac:chgData name="Shivam Panda (021300)" userId="S::shivamp@greenwoodhigh.edu.in::c2dbe561-3f69-4b5a-9269-909c2f300a31" providerId="AD" clId="Web-{6C2129DA-3646-0C7E-69CF-9686C58989E8}" dt="2020-05-24T14:00:05.724" v="335" actId="14100"/>
          <ac:cxnSpMkLst>
            <pc:docMk/>
            <pc:sldMk cId="3084195644" sldId="316"/>
            <ac:cxnSpMk id="21" creationId="{47717F63-8436-4BC2-854F-996B50E7DF3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Leave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LLUs will be able to apply for leaves which have to be approved by HLUs. LLUs can also declare leaves on the day for emergencies.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S1: Accessing the Calendar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023BA8-B857-4A34-B883-6918810EBFD6}"/>
              </a:ext>
            </a:extLst>
          </p:cNvPr>
          <p:cNvGrpSpPr/>
          <p:nvPr/>
        </p:nvGrpSpPr>
        <p:grpSpPr>
          <a:xfrm>
            <a:off x="477788" y="2132856"/>
            <a:ext cx="10651503" cy="3600400"/>
            <a:chOff x="660649" y="2132856"/>
            <a:chExt cx="10651503" cy="36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25E13B-9585-4C1C-A3B0-5FFF0805BDA0}"/>
                </a:ext>
              </a:extLst>
            </p:cNvPr>
            <p:cNvSpPr/>
            <p:nvPr/>
          </p:nvSpPr>
          <p:spPr>
            <a:xfrm>
              <a:off x="660649" y="2204864"/>
              <a:ext cx="2520280" cy="35283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CALENDAR</a:t>
              </a:r>
            </a:p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8A2360-0A31-4618-8630-FE1E08FE2E2E}"/>
                </a:ext>
              </a:extLst>
            </p:cNvPr>
            <p:cNvSpPr/>
            <p:nvPr/>
          </p:nvSpPr>
          <p:spPr>
            <a:xfrm>
              <a:off x="4762265" y="2816932"/>
              <a:ext cx="2267743" cy="2160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Access the data through the Calendar Framework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6351277-7C54-4BE2-97BA-D6DECEC23617}"/>
                </a:ext>
              </a:extLst>
            </p:cNvPr>
            <p:cNvSpPr/>
            <p:nvPr/>
          </p:nvSpPr>
          <p:spPr>
            <a:xfrm>
              <a:off x="9007896" y="2132856"/>
              <a:ext cx="2304256" cy="352839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TimeSheet</a:t>
              </a:r>
              <a:r>
                <a:rPr lang="en-IN" dirty="0"/>
                <a:t> DB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CBE805-5E3C-4375-BD24-F74EF1F1CD2E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H="1">
              <a:off x="3180929" y="3897052"/>
              <a:ext cx="3849079" cy="7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152C9-0682-44F9-AFF4-38E28E26583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847147" y="3897052"/>
            <a:ext cx="197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S2: Choose Duration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9272-E5E3-44A1-B2D6-5A5EBB95750E}"/>
              </a:ext>
            </a:extLst>
          </p:cNvPr>
          <p:cNvSpPr/>
          <p:nvPr/>
        </p:nvSpPr>
        <p:spPr>
          <a:xfrm>
            <a:off x="1629916" y="2204864"/>
            <a:ext cx="2304256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  <a:p>
            <a:pPr algn="ctr"/>
            <a:r>
              <a:rPr lang="en-IN" dirty="0"/>
              <a:t>From:</a:t>
            </a:r>
          </a:p>
          <a:p>
            <a:pPr algn="ctr"/>
            <a:r>
              <a:rPr lang="en-IN" dirty="0"/>
              <a:t>To:</a:t>
            </a:r>
          </a:p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66013-D6AA-4830-905C-4A650FD69FF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34172" y="3825044"/>
            <a:ext cx="140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20F15-6B2E-4E73-9394-63F69A52A496}"/>
              </a:ext>
            </a:extLst>
          </p:cNvPr>
          <p:cNvSpPr/>
          <p:nvPr/>
        </p:nvSpPr>
        <p:spPr>
          <a:xfrm>
            <a:off x="5338328" y="3284984"/>
            <a:ext cx="115212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B7FA0FE7-50A5-4745-8EA4-F4B414CCB102}"/>
              </a:ext>
            </a:extLst>
          </p:cNvPr>
          <p:cNvSpPr/>
          <p:nvPr/>
        </p:nvSpPr>
        <p:spPr>
          <a:xfrm>
            <a:off x="7894612" y="2672916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2CF34-B92F-4B43-9C8C-724BC712AB21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>
            <a:off x="6490456" y="3825044"/>
            <a:ext cx="140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Choose Reason from Drop-Down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852DA-3324-495F-9ADD-0ECE7CD101CF}"/>
              </a:ext>
            </a:extLst>
          </p:cNvPr>
          <p:cNvSpPr/>
          <p:nvPr/>
        </p:nvSpPr>
        <p:spPr>
          <a:xfrm>
            <a:off x="2782044" y="2204864"/>
            <a:ext cx="2304256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Drop-down List with Reasons Specified by HLU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Other (</a:t>
            </a:r>
            <a:r>
              <a:rPr lang="en-IN" dirty="0" err="1"/>
              <a:t>CharField</a:t>
            </a:r>
            <a:r>
              <a:rPr lang="en-IN" dirty="0"/>
              <a:t>):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6D9AD89-F750-452E-8BA3-94680F21EC68}"/>
              </a:ext>
            </a:extLst>
          </p:cNvPr>
          <p:cNvSpPr/>
          <p:nvPr/>
        </p:nvSpPr>
        <p:spPr>
          <a:xfrm>
            <a:off x="9087294" y="2672916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3C8B88-56B6-4B3D-BA48-1836FFFDB08B}"/>
              </a:ext>
            </a:extLst>
          </p:cNvPr>
          <p:cNvSpPr/>
          <p:nvPr/>
        </p:nvSpPr>
        <p:spPr>
          <a:xfrm>
            <a:off x="230309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Reasons Specified by HLU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67E56-3FDB-4C57-92DD-EF327C6CDEC4}"/>
              </a:ext>
            </a:extLst>
          </p:cNvPr>
          <p:cNvSpPr/>
          <p:nvPr/>
        </p:nvSpPr>
        <p:spPr>
          <a:xfrm>
            <a:off x="5878388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Extracts Data from Drop Down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B3233-413E-4AC7-A85F-D31627DED13F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133972" y="38250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754E-2EF7-4C9C-8E20-1473D2131992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5086300" y="382504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AC6C7-0CF0-47DC-B598-D310C770BA4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7782051" y="3825044"/>
            <a:ext cx="130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89755"/>
            <a:ext cx="10657184" cy="896888"/>
          </a:xfrm>
        </p:spPr>
        <p:txBody>
          <a:bodyPr>
            <a:normAutofit fontScale="90000"/>
          </a:bodyPr>
          <a:lstStyle/>
          <a:p>
            <a:r>
              <a:rPr lang="en-US" dirty="0"/>
              <a:t>S4: Classification as Application/Emergency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AAFA4-5FF9-489E-926D-34D51500580B}"/>
              </a:ext>
            </a:extLst>
          </p:cNvPr>
          <p:cNvSpPr/>
          <p:nvPr/>
        </p:nvSpPr>
        <p:spPr>
          <a:xfrm>
            <a:off x="549796" y="2888940"/>
            <a:ext cx="144016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B5ACD1-45AD-4522-A90A-E8EA9BA0FFA2}"/>
              </a:ext>
            </a:extLst>
          </p:cNvPr>
          <p:cNvSpPr/>
          <p:nvPr/>
        </p:nvSpPr>
        <p:spPr>
          <a:xfrm>
            <a:off x="2638028" y="2852936"/>
            <a:ext cx="2232248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Checks if Date selected is equal to the current date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8CE472-5C33-4B1A-86A2-03383697E067}"/>
              </a:ext>
            </a:extLst>
          </p:cNvPr>
          <p:cNvSpPr/>
          <p:nvPr/>
        </p:nvSpPr>
        <p:spPr>
          <a:xfrm>
            <a:off x="6310436" y="1590081"/>
            <a:ext cx="1872208" cy="115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Classifies as Application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EB7DA-E147-4043-8DA2-E31272B91284}"/>
              </a:ext>
            </a:extLst>
          </p:cNvPr>
          <p:cNvSpPr/>
          <p:nvPr/>
        </p:nvSpPr>
        <p:spPr>
          <a:xfrm>
            <a:off x="6277230" y="4563160"/>
            <a:ext cx="2016223" cy="115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Classifies as Emergency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1880B0-4E0F-4D68-BE06-3930283E1108}"/>
              </a:ext>
            </a:extLst>
          </p:cNvPr>
          <p:cNvSpPr/>
          <p:nvPr/>
        </p:nvSpPr>
        <p:spPr>
          <a:xfrm rot="19577928">
            <a:off x="4886350" y="2348880"/>
            <a:ext cx="1337981" cy="7920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False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8992BE-01CF-4951-A196-0866AAC28F83}"/>
              </a:ext>
            </a:extLst>
          </p:cNvPr>
          <p:cNvSpPr/>
          <p:nvPr/>
        </p:nvSpPr>
        <p:spPr>
          <a:xfrm rot="1760503">
            <a:off x="4841621" y="3926599"/>
            <a:ext cx="1458582" cy="7920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True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0D40355-EF7A-47CD-8E96-A503425BBA69}"/>
              </a:ext>
            </a:extLst>
          </p:cNvPr>
          <p:cNvSpPr/>
          <p:nvPr/>
        </p:nvSpPr>
        <p:spPr>
          <a:xfrm>
            <a:off x="9550797" y="2420888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57CFC1-2731-4930-A2FB-D362F96321E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989956" y="357301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8C2F2-1785-4DFC-B583-FB4D85D0F644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8182644" y="2167503"/>
            <a:ext cx="1368153" cy="140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557155-2B0A-4D49-AA6B-C8140A2A44E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8293453" y="3573016"/>
            <a:ext cx="1257344" cy="156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S5: Save to </a:t>
            </a:r>
            <a:r>
              <a:rPr lang="en-US" dirty="0" err="1"/>
              <a:t>TimeSheet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3299633-E1CD-492B-9479-8DC47005DAC8}"/>
              </a:ext>
            </a:extLst>
          </p:cNvPr>
          <p:cNvSpPr/>
          <p:nvPr/>
        </p:nvSpPr>
        <p:spPr>
          <a:xfrm>
            <a:off x="1522413" y="2744924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973E1-0EEC-425F-8410-CD3D11AD6C9E}"/>
              </a:ext>
            </a:extLst>
          </p:cNvPr>
          <p:cNvSpPr/>
          <p:nvPr/>
        </p:nvSpPr>
        <p:spPr>
          <a:xfrm>
            <a:off x="4726260" y="310496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 Report into </a:t>
            </a:r>
            <a:r>
              <a:rPr lang="en-IN" dirty="0" err="1"/>
              <a:t>TimeSheet</a:t>
            </a:r>
            <a:r>
              <a:rPr lang="en-IN" dirty="0"/>
              <a:t> Format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B6AEF9-D7E1-4C4A-9333-9706A23F5ABC}"/>
              </a:ext>
            </a:extLst>
          </p:cNvPr>
          <p:cNvCxnSpPr>
            <a:stCxn id="7" idx="4"/>
            <a:endCxn id="8" idx="2"/>
          </p:cNvCxnSpPr>
          <p:nvPr/>
        </p:nvCxnSpPr>
        <p:spPr>
          <a:xfrm>
            <a:off x="3394621" y="3897052"/>
            <a:ext cx="1331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4109CFC4-B913-4656-8709-1609BCE12F5B}"/>
              </a:ext>
            </a:extLst>
          </p:cNvPr>
          <p:cNvSpPr/>
          <p:nvPr/>
        </p:nvSpPr>
        <p:spPr>
          <a:xfrm>
            <a:off x="8825035" y="2132856"/>
            <a:ext cx="2304256" cy="35283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TimeSheet</a:t>
            </a:r>
            <a:r>
              <a:rPr lang="en-IN" dirty="0"/>
              <a:t> 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418E5-C42A-4084-ADE3-CF02A27C0A2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6814492" y="3897052"/>
            <a:ext cx="201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E476-9BD5-4FEC-942F-CADF982E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S6: Functions for Selecting Type of Leave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9D316-EE0A-42D5-AA31-38143984A603}"/>
              </a:ext>
            </a:extLst>
          </p:cNvPr>
          <p:cNvSpPr/>
          <p:nvPr/>
        </p:nvSpPr>
        <p:spPr>
          <a:xfrm>
            <a:off x="4513687" y="2112187"/>
            <a:ext cx="2625179" cy="859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 list/</a:t>
            </a:r>
            <a:r>
              <a:rPr lang="en-US" dirty="0" err="1"/>
              <a:t>CharField</a:t>
            </a:r>
            <a:r>
              <a:rPr lang="en-US" dirty="0"/>
              <a:t> for entering type of leave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83460A-A958-4C76-88CA-41318EED27A4}"/>
              </a:ext>
            </a:extLst>
          </p:cNvPr>
          <p:cNvSpPr/>
          <p:nvPr/>
        </p:nvSpPr>
        <p:spPr>
          <a:xfrm>
            <a:off x="815175" y="3673186"/>
            <a:ext cx="2228641" cy="765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Accumulation of Leaves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171837-C997-49E6-9E40-1A0DACADDE34}"/>
              </a:ext>
            </a:extLst>
          </p:cNvPr>
          <p:cNvSpPr/>
          <p:nvPr/>
        </p:nvSpPr>
        <p:spPr>
          <a:xfrm>
            <a:off x="4762927" y="3948308"/>
            <a:ext cx="2124786" cy="765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Eligibility For Leave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79D6B-7FDC-4168-B21A-8D872C8F1D50}"/>
              </a:ext>
            </a:extLst>
          </p:cNvPr>
          <p:cNvSpPr/>
          <p:nvPr/>
        </p:nvSpPr>
        <p:spPr>
          <a:xfrm>
            <a:off x="8635147" y="3722777"/>
            <a:ext cx="2134227" cy="7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Period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3E811D-1837-4C3E-A057-357C62C06FF5}"/>
              </a:ext>
            </a:extLst>
          </p:cNvPr>
          <p:cNvSpPr/>
          <p:nvPr/>
        </p:nvSpPr>
        <p:spPr>
          <a:xfrm>
            <a:off x="2861574" y="5139720"/>
            <a:ext cx="2134227" cy="7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Limit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D5F560-6958-446E-841E-9F7191D1E1CC}"/>
              </a:ext>
            </a:extLst>
          </p:cNvPr>
          <p:cNvSpPr/>
          <p:nvPr/>
        </p:nvSpPr>
        <p:spPr>
          <a:xfrm>
            <a:off x="6893118" y="5101934"/>
            <a:ext cx="2134227" cy="76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Leave Interavtivity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148E05-AB28-4C16-9E7B-501E8730F3FE}"/>
              </a:ext>
            </a:extLst>
          </p:cNvPr>
          <p:cNvCxnSpPr/>
          <p:nvPr/>
        </p:nvCxnSpPr>
        <p:spPr>
          <a:xfrm flipH="1">
            <a:off x="5802572" y="3015458"/>
            <a:ext cx="10856" cy="9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46CC8-3649-4F84-BDC3-8CBCC43D44EF}"/>
              </a:ext>
            </a:extLst>
          </p:cNvPr>
          <p:cNvCxnSpPr>
            <a:cxnSpLocks/>
          </p:cNvCxnSpPr>
          <p:nvPr/>
        </p:nvCxnSpPr>
        <p:spPr>
          <a:xfrm flipH="1">
            <a:off x="1849752" y="2958812"/>
            <a:ext cx="4023443" cy="7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EA516-4ED7-4CF9-8750-D66CAA6DD7B9}"/>
              </a:ext>
            </a:extLst>
          </p:cNvPr>
          <p:cNvCxnSpPr>
            <a:cxnSpLocks/>
          </p:cNvCxnSpPr>
          <p:nvPr/>
        </p:nvCxnSpPr>
        <p:spPr>
          <a:xfrm flipH="1">
            <a:off x="3870257" y="2996565"/>
            <a:ext cx="1955781" cy="21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601AFB-086E-489F-9716-718033C13A2B}"/>
              </a:ext>
            </a:extLst>
          </p:cNvPr>
          <p:cNvCxnSpPr>
            <a:cxnSpLocks/>
          </p:cNvCxnSpPr>
          <p:nvPr/>
        </p:nvCxnSpPr>
        <p:spPr>
          <a:xfrm>
            <a:off x="5788336" y="2949335"/>
            <a:ext cx="2019040" cy="212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717F63-8436-4BC2-854F-996B50E7DF35}"/>
              </a:ext>
            </a:extLst>
          </p:cNvPr>
          <p:cNvCxnSpPr>
            <a:cxnSpLocks/>
          </p:cNvCxnSpPr>
          <p:nvPr/>
        </p:nvCxnSpPr>
        <p:spPr>
          <a:xfrm>
            <a:off x="5797850" y="2987119"/>
            <a:ext cx="574509" cy="152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</TotalTime>
  <Words>133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Digital Blue Tunnel 16x9</vt:lpstr>
      <vt:lpstr>Leave System</vt:lpstr>
      <vt:lpstr>Description </vt:lpstr>
      <vt:lpstr>S1: Accessing the Calendar</vt:lpstr>
      <vt:lpstr>S2: Choose Duration</vt:lpstr>
      <vt:lpstr>S3: Choose Reason from Drop-Down</vt:lpstr>
      <vt:lpstr>S4: Classification as Application/Emergency</vt:lpstr>
      <vt:lpstr>S5: Save to TimeSheet</vt:lpstr>
      <vt:lpstr>S6: Functions for Selecting Type of Leave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System</dc:title>
  <dc:creator>Arny Boy</dc:creator>
  <cp:lastModifiedBy>Arny Boy</cp:lastModifiedBy>
  <cp:revision>127</cp:revision>
  <dcterms:created xsi:type="dcterms:W3CDTF">2020-05-20T15:22:49Z</dcterms:created>
  <dcterms:modified xsi:type="dcterms:W3CDTF">2020-05-24T14:00:07Z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