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46"/>
  </p:notesMasterIdLst>
  <p:handoutMasterIdLst>
    <p:handoutMasterId r:id="rId47"/>
  </p:handoutMasterIdLst>
  <p:sldIdLst>
    <p:sldId id="256" r:id="rId6"/>
    <p:sldId id="257" r:id="rId7"/>
    <p:sldId id="261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262" r:id="rId4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365" y="77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80069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3418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55530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30176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229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5515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6323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787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46500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8383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758181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4935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119489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70578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99642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63591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94925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33100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290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8811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951953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70119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026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09385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87792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350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11721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687334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0497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3873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1082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6499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4711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7199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0119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063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(Python</a:t>
            </a:r>
            <a:r>
              <a:rPr lang="ko-KR" altLang="en-US" noProof="1" smtClean="0"/>
              <a:t> 기초</a:t>
            </a:r>
            <a:r>
              <a:rPr lang="en-US" altLang="ko-KR" noProof="1" smtClean="0"/>
              <a:t>)</a:t>
            </a:r>
            <a:r>
              <a:rPr lang="ko-KR" altLang="en-US" noProof="1" smtClean="0"/>
              <a:t>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my_list</a:t>
            </a:r>
            <a:r>
              <a:rPr lang="en-US" altLang="ko-KR" dirty="0"/>
              <a:t> = [1, 3, 2]</a:t>
            </a:r>
          </a:p>
          <a:p>
            <a:r>
              <a:rPr lang="en-US" altLang="ko-KR" dirty="0" err="1"/>
              <a:t>my_list.sort</a:t>
            </a:r>
            <a:r>
              <a:rPr lang="en-US" altLang="ko-KR" dirty="0"/>
              <a:t>() # </a:t>
            </a:r>
            <a:r>
              <a:rPr lang="ko-KR" altLang="en-US" dirty="0"/>
              <a:t>리스트 정렬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my_list</a:t>
            </a:r>
            <a:r>
              <a:rPr lang="en-US" altLang="ko-KR" dirty="0"/>
              <a:t>) # </a:t>
            </a:r>
            <a:r>
              <a:rPr lang="en-US" altLang="ko-KR" dirty="0" err="1"/>
              <a:t>my_list</a:t>
            </a:r>
            <a:r>
              <a:rPr lang="en-US" altLang="ko-KR" dirty="0"/>
              <a:t> </a:t>
            </a:r>
            <a:r>
              <a:rPr lang="ko-KR" altLang="en-US" dirty="0"/>
              <a:t>리스트 데이터 변경</a:t>
            </a:r>
          </a:p>
          <a:p>
            <a:r>
              <a:rPr lang="en-US" altLang="ko-KR" dirty="0" err="1"/>
              <a:t>your_list</a:t>
            </a:r>
            <a:r>
              <a:rPr lang="en-US" altLang="ko-KR" dirty="0"/>
              <a:t> = [1, 3, 2]</a:t>
            </a:r>
          </a:p>
          <a:p>
            <a:r>
              <a:rPr lang="en-US" altLang="ko-KR" dirty="0" err="1"/>
              <a:t>new_list</a:t>
            </a:r>
            <a:r>
              <a:rPr lang="en-US" altLang="ko-KR" dirty="0"/>
              <a:t> = sorted(</a:t>
            </a:r>
            <a:r>
              <a:rPr lang="en-US" altLang="ko-KR" dirty="0" err="1"/>
              <a:t>your_list</a:t>
            </a:r>
            <a:r>
              <a:rPr lang="en-US" altLang="ko-KR" dirty="0"/>
              <a:t>) # </a:t>
            </a:r>
            <a:r>
              <a:rPr lang="ko-KR" altLang="en-US" dirty="0"/>
              <a:t>정렬할 리스트를 소괄호 안에 넣음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your_list</a:t>
            </a:r>
            <a:r>
              <a:rPr lang="en-US" altLang="ko-KR" dirty="0"/>
              <a:t>) # </a:t>
            </a:r>
            <a:r>
              <a:rPr lang="en-US" altLang="ko-KR" dirty="0" err="1"/>
              <a:t>your_list</a:t>
            </a:r>
            <a:r>
              <a:rPr lang="en-US" altLang="ko-KR" dirty="0"/>
              <a:t> </a:t>
            </a:r>
            <a:r>
              <a:rPr lang="ko-KR" altLang="en-US" dirty="0"/>
              <a:t>리스트 데이터는 변경되지 않음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/>
              <a:t>) # </a:t>
            </a:r>
            <a:r>
              <a:rPr lang="ko-KR" altLang="en-US" dirty="0"/>
              <a:t>정렬된 새로운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7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mix_list</a:t>
            </a:r>
            <a:r>
              <a:rPr lang="en-US" altLang="ko-KR" dirty="0"/>
              <a:t> = ["</a:t>
            </a:r>
            <a:r>
              <a:rPr lang="ko-KR" altLang="en-US" dirty="0"/>
              <a:t>푸</a:t>
            </a:r>
            <a:r>
              <a:rPr lang="en-US" altLang="ko-KR" dirty="0"/>
              <a:t>", 20, True, [5, 2, 4, 3, 1]]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mix_list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mix_list</a:t>
            </a:r>
            <a:r>
              <a:rPr lang="en-US" altLang="ko-KR" dirty="0"/>
              <a:t> = ["</a:t>
            </a:r>
            <a:r>
              <a:rPr lang="ko-KR" altLang="en-US" dirty="0"/>
              <a:t>푸</a:t>
            </a:r>
            <a:r>
              <a:rPr lang="en-US" altLang="ko-KR" dirty="0"/>
              <a:t>", 20, True]</a:t>
            </a:r>
          </a:p>
          <a:p>
            <a:r>
              <a:rPr lang="en-US" altLang="ko-KR" dirty="0" err="1"/>
              <a:t>num_list</a:t>
            </a:r>
            <a:r>
              <a:rPr lang="en-US" altLang="ko-KR" dirty="0"/>
              <a:t> = [5, 2, 4, 3, 1]</a:t>
            </a:r>
          </a:p>
          <a:p>
            <a:r>
              <a:rPr lang="en-US" altLang="ko-KR" dirty="0" err="1"/>
              <a:t>num_list.extend</a:t>
            </a:r>
            <a:r>
              <a:rPr lang="en-US" altLang="ko-KR" dirty="0"/>
              <a:t>(</a:t>
            </a:r>
            <a:r>
              <a:rPr lang="en-US" altLang="ko-KR" dirty="0" err="1"/>
              <a:t>mix_list</a:t>
            </a:r>
            <a:r>
              <a:rPr lang="en-US" altLang="ko-KR" dirty="0"/>
              <a:t>) # </a:t>
            </a:r>
            <a:r>
              <a:rPr lang="ko-KR" altLang="en-US" dirty="0"/>
              <a:t>리스트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mix_list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num_list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45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cabinet = {3: "</a:t>
            </a:r>
            <a:r>
              <a:rPr lang="ko-KR" altLang="en-US" dirty="0"/>
              <a:t>푸</a:t>
            </a:r>
            <a:r>
              <a:rPr lang="en-US" altLang="ko-KR" dirty="0"/>
              <a:t>", 100: "</a:t>
            </a:r>
            <a:r>
              <a:rPr lang="ko-KR" altLang="en-US" dirty="0" err="1"/>
              <a:t>피글렛</a:t>
            </a:r>
            <a:r>
              <a:rPr lang="en-US" altLang="ko-KR" dirty="0"/>
              <a:t>"}</a:t>
            </a:r>
          </a:p>
          <a:p>
            <a:endParaRPr lang="en-US" altLang="ko-KR" dirty="0"/>
          </a:p>
          <a:p>
            <a:r>
              <a:rPr lang="en-US" altLang="ko-KR" dirty="0"/>
              <a:t>print(cabinet[3]) # key 3</a:t>
            </a:r>
            <a:r>
              <a:rPr lang="ko-KR" altLang="en-US" dirty="0"/>
              <a:t>에 해당하는 </a:t>
            </a:r>
            <a:r>
              <a:rPr lang="en-US" altLang="ko-KR" dirty="0"/>
              <a:t>value</a:t>
            </a:r>
          </a:p>
          <a:p>
            <a:r>
              <a:rPr lang="en-US" altLang="ko-KR" dirty="0"/>
              <a:t>print(cabinet[100]) # key 100</a:t>
            </a:r>
            <a:r>
              <a:rPr lang="ko-KR" altLang="en-US" dirty="0"/>
              <a:t>에 해당하는 </a:t>
            </a:r>
            <a:r>
              <a:rPr lang="en-US" altLang="ko-KR" dirty="0"/>
              <a:t>value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cabinet.get</a:t>
            </a:r>
            <a:r>
              <a:rPr lang="en-US" altLang="ko-KR" dirty="0"/>
              <a:t>(3)) # key 3</a:t>
            </a:r>
            <a:r>
              <a:rPr lang="ko-KR" altLang="en-US" dirty="0"/>
              <a:t>에 해당하는 </a:t>
            </a:r>
            <a:r>
              <a:rPr lang="en-US" altLang="ko-KR" dirty="0"/>
              <a:t>value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cabinet.get</a:t>
            </a:r>
            <a:r>
              <a:rPr lang="en-US" altLang="ko-KR" dirty="0" smtClean="0"/>
              <a:t>(5</a:t>
            </a:r>
            <a:r>
              <a:rPr lang="en-US" altLang="ko-KR" dirty="0"/>
              <a:t>)) </a:t>
            </a:r>
          </a:p>
          <a:p>
            <a:r>
              <a:rPr lang="en-US" altLang="ko-KR" dirty="0"/>
              <a:t>print("hi")</a:t>
            </a:r>
          </a:p>
          <a:p>
            <a:r>
              <a:rPr lang="en-US" altLang="ko-KR" dirty="0"/>
              <a:t>#print(cabinet[5]) # </a:t>
            </a:r>
            <a:r>
              <a:rPr lang="en-US" altLang="ko-KR" dirty="0" err="1"/>
              <a:t>KeyError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</a:p>
          <a:p>
            <a:r>
              <a:rPr lang="en-US" altLang="ko-KR" dirty="0"/>
              <a:t>print("hi")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59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ko-KR" dirty="0"/>
              <a:t>print(</a:t>
            </a:r>
            <a:r>
              <a:rPr lang="en-US" altLang="ko-KR" dirty="0" err="1"/>
              <a:t>cabinet.get</a:t>
            </a:r>
            <a:r>
              <a:rPr lang="en-US" altLang="ko-KR" dirty="0"/>
              <a:t>(5, "</a:t>
            </a:r>
            <a:r>
              <a:rPr lang="ko-KR" altLang="en-US" dirty="0"/>
              <a:t>사용 가능</a:t>
            </a:r>
            <a:r>
              <a:rPr lang="en-US" altLang="ko-KR" dirty="0"/>
              <a:t>")) # key</a:t>
            </a:r>
            <a:r>
              <a:rPr lang="ko-KR" altLang="en-US" dirty="0"/>
              <a:t>에 해당하는 값이 없으면 기본값을 사용하게 함</a:t>
            </a:r>
          </a:p>
          <a:p>
            <a:endParaRPr lang="ko-KR" altLang="en-US" dirty="0"/>
          </a:p>
          <a:p>
            <a:r>
              <a:rPr lang="en-US" altLang="ko-KR" dirty="0"/>
              <a:t>print(3 in cabinet)</a:t>
            </a:r>
          </a:p>
          <a:p>
            <a:r>
              <a:rPr lang="en-US" altLang="ko-KR" dirty="0"/>
              <a:t>print(5 in cabinet)</a:t>
            </a:r>
          </a:p>
          <a:p>
            <a:endParaRPr lang="en-US" altLang="ko-KR" dirty="0"/>
          </a:p>
          <a:p>
            <a:r>
              <a:rPr lang="en-US" altLang="ko-KR" dirty="0"/>
              <a:t>cabinet = {"A-3": "</a:t>
            </a:r>
            <a:r>
              <a:rPr lang="ko-KR" altLang="en-US" dirty="0"/>
              <a:t>푸</a:t>
            </a:r>
            <a:r>
              <a:rPr lang="en-US" altLang="ko-KR" dirty="0"/>
              <a:t>", "B-100": "</a:t>
            </a:r>
            <a:r>
              <a:rPr lang="ko-KR" altLang="en-US" dirty="0" err="1"/>
              <a:t>피글렛</a:t>
            </a:r>
            <a:r>
              <a:rPr lang="en-US" altLang="ko-KR" dirty="0"/>
              <a:t>"}</a:t>
            </a:r>
          </a:p>
          <a:p>
            <a:r>
              <a:rPr lang="en-US" altLang="ko-KR" dirty="0"/>
              <a:t>print(cabinet["A-3"])</a:t>
            </a:r>
          </a:p>
          <a:p>
            <a:r>
              <a:rPr lang="en-US" altLang="ko-KR" dirty="0"/>
              <a:t>print(cabinet["B-100"])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곰</a:t>
            </a:r>
            <a:r>
              <a:rPr lang="en-US" altLang="ko-KR" dirty="0"/>
              <a:t>" in "</a:t>
            </a:r>
            <a:r>
              <a:rPr lang="ko-KR" altLang="en-US" dirty="0" err="1"/>
              <a:t>곰돌이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돌이</a:t>
            </a:r>
            <a:r>
              <a:rPr lang="en-US" altLang="ko-KR" dirty="0"/>
              <a:t>" in "</a:t>
            </a:r>
            <a:r>
              <a:rPr lang="ko-KR" altLang="en-US" dirty="0" err="1"/>
              <a:t>곰돌이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푸</a:t>
            </a:r>
            <a:r>
              <a:rPr lang="en-US" altLang="ko-KR" dirty="0"/>
              <a:t>" in "</a:t>
            </a:r>
            <a:r>
              <a:rPr lang="ko-KR" altLang="en-US" dirty="0" err="1"/>
              <a:t>곰돌이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80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cabinet = {"A-3": "</a:t>
            </a:r>
            <a:r>
              <a:rPr lang="ko-KR" altLang="en-US" dirty="0"/>
              <a:t>푸</a:t>
            </a:r>
            <a:r>
              <a:rPr lang="en-US" altLang="ko-KR" dirty="0"/>
              <a:t>", "B-100": "</a:t>
            </a:r>
            <a:r>
              <a:rPr lang="ko-KR" altLang="en-US" dirty="0" err="1"/>
              <a:t>피글렛</a:t>
            </a:r>
            <a:r>
              <a:rPr lang="en-US" altLang="ko-KR" dirty="0"/>
              <a:t>"}</a:t>
            </a:r>
          </a:p>
          <a:p>
            <a:r>
              <a:rPr lang="en-US" altLang="ko-KR" dirty="0"/>
              <a:t>print(cabinet)</a:t>
            </a:r>
          </a:p>
          <a:p>
            <a:r>
              <a:rPr lang="en-US" altLang="ko-KR" dirty="0"/>
              <a:t>cabinet["A-3"] = "</a:t>
            </a:r>
            <a:r>
              <a:rPr lang="ko-KR" altLang="en-US" dirty="0" err="1"/>
              <a:t>티거</a:t>
            </a:r>
            <a:r>
              <a:rPr lang="en-US" altLang="ko-KR" dirty="0"/>
              <a:t>" # key</a:t>
            </a:r>
            <a:r>
              <a:rPr lang="ko-KR" altLang="en-US" dirty="0"/>
              <a:t>에 해당하는 값이 있을 때 </a:t>
            </a:r>
            <a:r>
              <a:rPr lang="en-US" altLang="ko-KR" dirty="0"/>
              <a:t>-&gt; </a:t>
            </a:r>
            <a:r>
              <a:rPr lang="ko-KR" altLang="en-US" dirty="0"/>
              <a:t>값 변경</a:t>
            </a:r>
          </a:p>
          <a:p>
            <a:r>
              <a:rPr lang="en-US" altLang="ko-KR" dirty="0"/>
              <a:t>cabinet["C-20"] = "</a:t>
            </a:r>
            <a:r>
              <a:rPr lang="ko-KR" altLang="en-US" dirty="0" err="1"/>
              <a:t>이요르</a:t>
            </a:r>
            <a:r>
              <a:rPr lang="en-US" altLang="ko-KR" dirty="0"/>
              <a:t>" # key</a:t>
            </a:r>
            <a:r>
              <a:rPr lang="ko-KR" altLang="en-US" dirty="0"/>
              <a:t>에 해당하는 값이 없을 때 </a:t>
            </a:r>
            <a:r>
              <a:rPr lang="en-US" altLang="ko-KR" dirty="0"/>
              <a:t>- &gt; </a:t>
            </a:r>
            <a:r>
              <a:rPr lang="ko-KR" altLang="en-US" dirty="0"/>
              <a:t>값 추가</a:t>
            </a:r>
          </a:p>
          <a:p>
            <a:r>
              <a:rPr lang="en-US" altLang="ko-KR" dirty="0"/>
              <a:t>print(cabinet)</a:t>
            </a:r>
          </a:p>
          <a:p>
            <a:endParaRPr lang="en-US" altLang="ko-KR" dirty="0"/>
          </a:p>
          <a:p>
            <a:r>
              <a:rPr lang="en-US" altLang="ko-KR" dirty="0"/>
              <a:t>del cabinet["A-3"] # key 'A-3'</a:t>
            </a:r>
            <a:r>
              <a:rPr lang="ko-KR" altLang="en-US" dirty="0"/>
              <a:t>에 해당하는 값 삭제</a:t>
            </a:r>
          </a:p>
          <a:p>
            <a:r>
              <a:rPr lang="en-US" altLang="ko-KR" dirty="0"/>
              <a:t>print(cabinet)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3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</a:t>
            </a:r>
            <a:r>
              <a:rPr lang="en-US" altLang="ko-KR" dirty="0" err="1"/>
              <a:t>cabinet.keys</a:t>
            </a:r>
            <a:r>
              <a:rPr lang="en-US" altLang="ko-KR" dirty="0"/>
              <a:t>()) # key</a:t>
            </a:r>
            <a:r>
              <a:rPr lang="ko-KR" altLang="en-US" dirty="0"/>
              <a:t>만 출력</a:t>
            </a:r>
          </a:p>
          <a:p>
            <a:endParaRPr lang="ko-KR" altLang="en-US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cabinet.values</a:t>
            </a:r>
            <a:r>
              <a:rPr lang="en-US" altLang="ko-KR" dirty="0"/>
              <a:t>()) # value</a:t>
            </a:r>
            <a:r>
              <a:rPr lang="ko-KR" altLang="en-US" dirty="0"/>
              <a:t>만 출력</a:t>
            </a:r>
          </a:p>
          <a:p>
            <a:endParaRPr lang="ko-KR" altLang="en-US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cabinet.items</a:t>
            </a:r>
            <a:r>
              <a:rPr lang="en-US" altLang="ko-KR" dirty="0"/>
              <a:t>()) # key, value </a:t>
            </a:r>
            <a:r>
              <a:rPr lang="ko-KR" altLang="en-US" dirty="0"/>
              <a:t>한 쌍으로 출력</a:t>
            </a:r>
          </a:p>
          <a:p>
            <a:endParaRPr lang="ko-KR" altLang="en-US" dirty="0"/>
          </a:p>
          <a:p>
            <a:r>
              <a:rPr lang="en-US" altLang="ko-KR" dirty="0" err="1"/>
              <a:t>cabinet.clear</a:t>
            </a:r>
            <a:r>
              <a:rPr lang="en-US" altLang="ko-KR" dirty="0"/>
              <a:t>() # </a:t>
            </a:r>
            <a:r>
              <a:rPr lang="ko-KR" altLang="en-US" dirty="0"/>
              <a:t>값 전체 삭제</a:t>
            </a:r>
          </a:p>
          <a:p>
            <a:r>
              <a:rPr lang="en-US" altLang="ko-KR" dirty="0"/>
              <a:t>print(cabinet)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72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menu = ("</a:t>
            </a:r>
            <a:r>
              <a:rPr lang="ko-KR" altLang="en-US" dirty="0" err="1"/>
              <a:t>돈가스</a:t>
            </a:r>
            <a:r>
              <a:rPr lang="en-US" altLang="ko-KR" dirty="0"/>
              <a:t>", "</a:t>
            </a:r>
            <a:r>
              <a:rPr lang="ko-KR" altLang="en-US" dirty="0" err="1"/>
              <a:t>치즈돈가스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print(menu[0])</a:t>
            </a:r>
          </a:p>
          <a:p>
            <a:r>
              <a:rPr lang="en-US" altLang="ko-KR" dirty="0"/>
              <a:t>print(menu[1])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= "</a:t>
            </a:r>
            <a:r>
              <a:rPr lang="ko-KR" altLang="en-US" dirty="0" err="1"/>
              <a:t>피글렛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age = 20</a:t>
            </a:r>
          </a:p>
          <a:p>
            <a:r>
              <a:rPr lang="en-US" altLang="ko-KR" dirty="0"/>
              <a:t>hobby = "</a:t>
            </a:r>
            <a:r>
              <a:rPr lang="ko-KR" altLang="en-US" dirty="0"/>
              <a:t>코딩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print(name, age, hobby)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86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(name, age, hobby) = ("</a:t>
            </a:r>
            <a:r>
              <a:rPr lang="ko-KR" altLang="en-US" dirty="0" err="1"/>
              <a:t>피글렛</a:t>
            </a:r>
            <a:r>
              <a:rPr lang="en-US" altLang="ko-KR" dirty="0"/>
              <a:t>", 20, "</a:t>
            </a:r>
            <a:r>
              <a:rPr lang="ko-KR" altLang="en-US" dirty="0"/>
              <a:t>코딩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print(name, age, hobby)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(departure, arrival) = ("</a:t>
            </a:r>
            <a:r>
              <a:rPr lang="ko-KR" altLang="en-US" dirty="0"/>
              <a:t>김포</a:t>
            </a:r>
            <a:r>
              <a:rPr lang="en-US" altLang="ko-KR" dirty="0"/>
              <a:t>", "</a:t>
            </a:r>
            <a:r>
              <a:rPr lang="ko-KR" altLang="en-US" dirty="0"/>
              <a:t>제주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print(departure, "&gt;", arrival) # </a:t>
            </a:r>
            <a:r>
              <a:rPr lang="ko-KR" altLang="en-US" dirty="0"/>
              <a:t>김포 </a:t>
            </a:r>
            <a:r>
              <a:rPr lang="en-US" altLang="ko-KR" dirty="0"/>
              <a:t>&gt; </a:t>
            </a:r>
            <a:r>
              <a:rPr lang="ko-KR" altLang="en-US" dirty="0"/>
              <a:t>제주</a:t>
            </a:r>
          </a:p>
          <a:p>
            <a:r>
              <a:rPr lang="en-US" altLang="ko-KR" dirty="0"/>
              <a:t>(departure, arrival) = (arrival, departure)</a:t>
            </a:r>
          </a:p>
          <a:p>
            <a:r>
              <a:rPr lang="en-US" altLang="ko-KR" dirty="0"/>
              <a:t>print(departure, "&gt;", arrival) # </a:t>
            </a:r>
            <a:r>
              <a:rPr lang="ko-KR" altLang="en-US" dirty="0"/>
              <a:t>제주 </a:t>
            </a:r>
            <a:r>
              <a:rPr lang="en-US" altLang="ko-KR" dirty="0"/>
              <a:t>&gt; </a:t>
            </a:r>
            <a:r>
              <a:rPr lang="ko-KR" altLang="en-US" dirty="0"/>
              <a:t>김포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73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my_set</a:t>
            </a:r>
            <a:r>
              <a:rPr lang="en-US" altLang="ko-KR" dirty="0"/>
              <a:t> = {1, 2, 3, 3, 3}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my_set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java = {"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피글렛</a:t>
            </a:r>
            <a:r>
              <a:rPr lang="en-US" altLang="ko-KR" dirty="0"/>
              <a:t>", "</a:t>
            </a:r>
            <a:r>
              <a:rPr lang="ko-KR" altLang="en-US" dirty="0" err="1"/>
              <a:t>티거</a:t>
            </a:r>
            <a:r>
              <a:rPr lang="en-US" altLang="ko-KR" dirty="0"/>
              <a:t>"} # </a:t>
            </a:r>
            <a:r>
              <a:rPr lang="ko-KR" altLang="en-US" dirty="0"/>
              <a:t>자바 개발자 세트</a:t>
            </a:r>
          </a:p>
          <a:p>
            <a:r>
              <a:rPr lang="en-US" altLang="ko-KR" dirty="0"/>
              <a:t>python = set(["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이요르</a:t>
            </a:r>
            <a:r>
              <a:rPr lang="en-US" altLang="ko-KR" dirty="0"/>
              <a:t>"]) # </a:t>
            </a:r>
            <a:r>
              <a:rPr lang="ko-KR" altLang="en-US" dirty="0" err="1"/>
              <a:t>파이썬</a:t>
            </a:r>
            <a:r>
              <a:rPr lang="ko-KR" altLang="en-US" dirty="0"/>
              <a:t> 개발자 세트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교집합</a:t>
            </a:r>
            <a:r>
              <a:rPr lang="en-US" altLang="ko-KR" dirty="0"/>
              <a:t>(</a:t>
            </a:r>
            <a:r>
              <a:rPr lang="ko-KR" altLang="en-US" dirty="0"/>
              <a:t>자바와 </a:t>
            </a:r>
            <a:r>
              <a:rPr lang="ko-KR" altLang="en-US" dirty="0" err="1"/>
              <a:t>파이썬을</a:t>
            </a:r>
            <a:r>
              <a:rPr lang="ko-KR" altLang="en-US" dirty="0"/>
              <a:t> 모두 다룰 수 있는 개발자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print(java &amp; python)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java.intersection</a:t>
            </a:r>
            <a:r>
              <a:rPr lang="en-US" altLang="ko-KR" dirty="0"/>
              <a:t>(python))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6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합집합</a:t>
            </a:r>
            <a:r>
              <a:rPr lang="en-US" altLang="ko-KR" dirty="0"/>
              <a:t>(</a:t>
            </a:r>
            <a:r>
              <a:rPr lang="ko-KR" altLang="en-US" dirty="0"/>
              <a:t>자바 또는 </a:t>
            </a:r>
            <a:r>
              <a:rPr lang="ko-KR" altLang="en-US" dirty="0" err="1"/>
              <a:t>파이썬을</a:t>
            </a:r>
            <a:r>
              <a:rPr lang="ko-KR" altLang="en-US" dirty="0"/>
              <a:t> 다룰 수 있는 개발자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print(java | python)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java.union</a:t>
            </a:r>
            <a:r>
              <a:rPr lang="en-US" altLang="ko-KR" dirty="0"/>
              <a:t>(python))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차집합</a:t>
            </a:r>
            <a:r>
              <a:rPr lang="en-US" altLang="ko-KR" dirty="0"/>
              <a:t>(</a:t>
            </a:r>
            <a:r>
              <a:rPr lang="ko-KR" altLang="en-US" dirty="0"/>
              <a:t>자바는 할 수 있지만 </a:t>
            </a:r>
            <a:r>
              <a:rPr lang="ko-KR" altLang="en-US" dirty="0" err="1"/>
              <a:t>파이썬은</a:t>
            </a:r>
            <a:r>
              <a:rPr lang="ko-KR" altLang="en-US" dirty="0"/>
              <a:t> 할 줄 모르는 개발자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print(java - python)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java.difference</a:t>
            </a:r>
            <a:r>
              <a:rPr lang="en-US" altLang="ko-KR" dirty="0"/>
              <a:t>(python</a:t>
            </a:r>
            <a:r>
              <a:rPr lang="en-US" altLang="ko-KR" dirty="0" smtClean="0"/>
              <a:t>))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9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 </a:t>
            </a:r>
            <a:r>
              <a:rPr lang="en-US" altLang="ko-KR" noProof="1" smtClean="0"/>
              <a:t>(Python </a:t>
            </a:r>
            <a:r>
              <a:rPr lang="ko-KR" altLang="en-US" noProof="1" smtClean="0"/>
              <a:t>기초</a:t>
            </a:r>
            <a:r>
              <a:rPr lang="en-US" altLang="ko-KR" noProof="1" smtClean="0"/>
              <a:t>)                  60</a:t>
            </a:r>
            <a:r>
              <a:rPr lang="ko-KR" altLang="en-US" noProof="1" smtClean="0"/>
              <a:t>시간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ko-KR" altLang="en-US" noProof="1" smtClean="0"/>
              <a:t>학습목표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727433"/>
            <a:ext cx="4969475" cy="3579849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noProof="1" smtClean="0"/>
              <a:t>Python </a:t>
            </a:r>
            <a:r>
              <a:rPr lang="ko-KR" altLang="en-US" noProof="1" smtClean="0"/>
              <a:t>기초 교재소개와 설치</a:t>
            </a:r>
            <a:endParaRPr lang="en-US" altLang="ko-KR" noProof="1" smtClean="0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가상환경 및 개발 툴 이해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자료형과 변수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연산과 연산자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문자열 다루기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세트</a:t>
            </a:r>
            <a:r>
              <a:rPr lang="en-US" altLang="ko-KR" noProof="1"/>
              <a:t>)</a:t>
            </a:r>
          </a:p>
          <a:p>
            <a:pPr marL="342900" indent="-342900" rtl="0">
              <a:buAutoNum type="arabicPeriod"/>
            </a:pPr>
            <a:r>
              <a:rPr lang="ko-KR" altLang="en-US" noProof="1" smtClean="0"/>
              <a:t>제어문</a:t>
            </a:r>
            <a:endParaRPr lang="ko-KR" altLang="en-US" noProof="1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711796" y="2731549"/>
            <a:ext cx="4969475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8"/>
            </a:pPr>
            <a:r>
              <a:rPr lang="ko-KR" altLang="en-US" noProof="1" smtClean="0"/>
              <a:t>함수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입출력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클래스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예외 처리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모듈과 패키지</a:t>
            </a:r>
            <a:endParaRPr lang="en-US" altLang="ko-KR" noProof="1" smtClean="0"/>
          </a:p>
          <a:p>
            <a:endParaRPr lang="en-US" altLang="ko-KR" noProof="1" smtClean="0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파이썬</a:t>
            </a:r>
            <a:r>
              <a:rPr lang="ko-KR" altLang="en-US" dirty="0"/>
              <a:t> 개발자 추가</a:t>
            </a:r>
            <a:r>
              <a:rPr lang="en-US" altLang="ko-KR" dirty="0"/>
              <a:t>(</a:t>
            </a:r>
            <a:r>
              <a:rPr lang="ko-KR" altLang="en-US" dirty="0"/>
              <a:t>기존 개발자</a:t>
            </a:r>
            <a:r>
              <a:rPr lang="en-US" altLang="ko-KR" dirty="0"/>
              <a:t>: </a:t>
            </a:r>
            <a:r>
              <a:rPr lang="ko-KR" altLang="en-US" dirty="0"/>
              <a:t>푸</a:t>
            </a:r>
            <a:r>
              <a:rPr lang="en-US" altLang="ko-KR" dirty="0"/>
              <a:t>, </a:t>
            </a:r>
            <a:r>
              <a:rPr lang="ko-KR" altLang="en-US" dirty="0" err="1"/>
              <a:t>이요르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python.add</a:t>
            </a:r>
            <a:r>
              <a:rPr lang="en-US" altLang="ko-KR" dirty="0"/>
              <a:t>("</a:t>
            </a:r>
            <a:r>
              <a:rPr lang="ko-KR" altLang="en-US" dirty="0" err="1"/>
              <a:t>피글렛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print(python)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자바 개발자 삭제</a:t>
            </a:r>
            <a:r>
              <a:rPr lang="en-US" altLang="ko-KR" dirty="0"/>
              <a:t>(</a:t>
            </a:r>
            <a:r>
              <a:rPr lang="ko-KR" altLang="en-US" dirty="0"/>
              <a:t>기존 개발자</a:t>
            </a:r>
            <a:r>
              <a:rPr lang="en-US" altLang="ko-KR" dirty="0"/>
              <a:t>: </a:t>
            </a:r>
            <a:r>
              <a:rPr lang="ko-KR" altLang="en-US" dirty="0"/>
              <a:t>푸</a:t>
            </a:r>
            <a:r>
              <a:rPr lang="en-US" altLang="ko-KR" dirty="0"/>
              <a:t>, </a:t>
            </a:r>
            <a:r>
              <a:rPr lang="ko-KR" altLang="en-US" dirty="0" err="1"/>
              <a:t>피글렛</a:t>
            </a:r>
            <a:r>
              <a:rPr lang="en-US" altLang="ko-KR" dirty="0"/>
              <a:t>, </a:t>
            </a:r>
            <a:r>
              <a:rPr lang="ko-KR" altLang="en-US" dirty="0" err="1"/>
              <a:t>티거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java.remove</a:t>
            </a:r>
            <a:r>
              <a:rPr lang="en-US" altLang="ko-KR" dirty="0"/>
              <a:t>("</a:t>
            </a:r>
            <a:r>
              <a:rPr lang="ko-KR" altLang="en-US" dirty="0" err="1"/>
              <a:t>피글렛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print(java)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17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menu = {"</a:t>
            </a:r>
            <a:r>
              <a:rPr lang="ko-KR" altLang="en-US" dirty="0"/>
              <a:t>커피</a:t>
            </a:r>
            <a:r>
              <a:rPr lang="en-US" altLang="ko-KR" dirty="0"/>
              <a:t>", "</a:t>
            </a:r>
            <a:r>
              <a:rPr lang="ko-KR" altLang="en-US" dirty="0"/>
              <a:t>우유</a:t>
            </a:r>
            <a:r>
              <a:rPr lang="en-US" altLang="ko-KR" dirty="0"/>
              <a:t>", "</a:t>
            </a:r>
            <a:r>
              <a:rPr lang="ko-KR" altLang="en-US" dirty="0"/>
              <a:t>주스</a:t>
            </a:r>
            <a:r>
              <a:rPr lang="en-US" altLang="ko-KR" dirty="0"/>
              <a:t>"}</a:t>
            </a:r>
          </a:p>
          <a:p>
            <a:r>
              <a:rPr lang="en-US" altLang="ko-KR" dirty="0"/>
              <a:t>print(menu)</a:t>
            </a:r>
          </a:p>
          <a:p>
            <a:r>
              <a:rPr lang="en-US" altLang="ko-KR" dirty="0"/>
              <a:t>print(type(menu))</a:t>
            </a:r>
          </a:p>
          <a:p>
            <a:endParaRPr lang="en-US" altLang="ko-KR" dirty="0"/>
          </a:p>
          <a:p>
            <a:r>
              <a:rPr lang="en-US" altLang="ko-KR" dirty="0"/>
              <a:t>menu = list(menu) # </a:t>
            </a:r>
            <a:r>
              <a:rPr lang="ko-KR" altLang="en-US" dirty="0"/>
              <a:t>리스트로 변환</a:t>
            </a:r>
          </a:p>
          <a:p>
            <a:r>
              <a:rPr lang="en-US" altLang="ko-KR" dirty="0"/>
              <a:t>print(menu, type(menu))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05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menu = tuple(menu) # </a:t>
            </a:r>
            <a:r>
              <a:rPr lang="ko-KR" altLang="en-US" dirty="0" err="1"/>
              <a:t>튜플로</a:t>
            </a:r>
            <a:r>
              <a:rPr lang="ko-KR" altLang="en-US" dirty="0"/>
              <a:t> 변환</a:t>
            </a:r>
          </a:p>
          <a:p>
            <a:r>
              <a:rPr lang="en-US" altLang="ko-KR" dirty="0"/>
              <a:t>print(menu, type(menu))</a:t>
            </a:r>
          </a:p>
          <a:p>
            <a:endParaRPr lang="en-US" altLang="ko-KR" dirty="0"/>
          </a:p>
          <a:p>
            <a:r>
              <a:rPr lang="en-US" altLang="ko-KR" dirty="0"/>
              <a:t>menu = set(menu) # </a:t>
            </a:r>
            <a:r>
              <a:rPr lang="ko-KR" altLang="en-US" dirty="0"/>
              <a:t>세트로 변환</a:t>
            </a:r>
          </a:p>
          <a:p>
            <a:r>
              <a:rPr lang="en-US" altLang="ko-KR" dirty="0"/>
              <a:t>print(menu, type(menu))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7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weather = "</a:t>
            </a:r>
            <a:r>
              <a:rPr lang="ko-KR" altLang="en-US" dirty="0"/>
              <a:t>비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 # </a:t>
            </a:r>
            <a:r>
              <a:rPr lang="ko-KR" altLang="en-US" dirty="0"/>
              <a:t>대입 연산자</a:t>
            </a:r>
            <a:r>
              <a:rPr lang="en-US" altLang="ko-KR" dirty="0"/>
              <a:t>(=)</a:t>
            </a:r>
            <a:r>
              <a:rPr lang="ko-KR" altLang="en-US" dirty="0"/>
              <a:t>가 아닌 비교 연산자</a:t>
            </a:r>
            <a:r>
              <a:rPr lang="en-US" altLang="ko-KR" dirty="0"/>
              <a:t>(==) </a:t>
            </a:r>
            <a:r>
              <a:rPr lang="ko-KR" altLang="en-US" dirty="0"/>
              <a:t>사용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57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ko-KR" dirty="0"/>
              <a:t>weather = "</a:t>
            </a:r>
            <a:r>
              <a:rPr lang="ko-KR" altLang="en-US" dirty="0"/>
              <a:t>맑음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weather = "</a:t>
            </a:r>
            <a:r>
              <a:rPr lang="ko-KR" altLang="en-US" dirty="0"/>
              <a:t>미세먼지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 # 1</a:t>
            </a:r>
            <a:r>
              <a:rPr lang="ko-KR" altLang="en-US" dirty="0"/>
              <a:t>번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weather == "</a:t>
            </a:r>
            <a:r>
              <a:rPr lang="ko-KR" altLang="en-US" dirty="0"/>
              <a:t>미세먼지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마스크를 챙기세요</a:t>
            </a:r>
            <a:r>
              <a:rPr lang="en-US" altLang="ko-KR" dirty="0"/>
              <a:t>.") # 2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75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weather = "</a:t>
            </a:r>
            <a:r>
              <a:rPr lang="ko-KR" altLang="en-US" dirty="0"/>
              <a:t>맑음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weather == "</a:t>
            </a:r>
            <a:r>
              <a:rPr lang="ko-KR" altLang="en-US" dirty="0"/>
              <a:t>미세먼지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마스크를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준비물이 필요 없어요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00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weather = input("</a:t>
            </a:r>
            <a:r>
              <a:rPr lang="ko-KR" altLang="en-US" dirty="0"/>
              <a:t>오늘 날씨는 어때요</a:t>
            </a:r>
            <a:r>
              <a:rPr lang="en-US" altLang="ko-KR" dirty="0"/>
              <a:t>? ")</a:t>
            </a:r>
          </a:p>
          <a:p>
            <a:r>
              <a:rPr lang="en-US" altLang="ko-KR" dirty="0"/>
              <a:t>#print(weather)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weather == "</a:t>
            </a:r>
            <a:r>
              <a:rPr lang="ko-KR" altLang="en-US" dirty="0"/>
              <a:t>미세먼지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마스크를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준비물이 필요 없어요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978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weather = input("</a:t>
            </a:r>
            <a:r>
              <a:rPr lang="ko-KR" altLang="en-US" dirty="0"/>
              <a:t>오늘 날씨는 어때요</a:t>
            </a:r>
            <a:r>
              <a:rPr lang="en-US" altLang="ko-KR" dirty="0"/>
              <a:t>? ")</a:t>
            </a:r>
          </a:p>
          <a:p>
            <a:endParaRPr lang="en-US" altLang="ko-KR" dirty="0"/>
          </a:p>
          <a:p>
            <a:r>
              <a:rPr lang="en-US" altLang="ko-KR" dirty="0"/>
              <a:t>if weather == "</a:t>
            </a:r>
            <a:r>
              <a:rPr lang="ko-KR" altLang="en-US" dirty="0"/>
              <a:t>비</a:t>
            </a:r>
            <a:r>
              <a:rPr lang="en-US" altLang="ko-KR" dirty="0"/>
              <a:t>" or weather == "</a:t>
            </a:r>
            <a:r>
              <a:rPr lang="ko-KR" altLang="en-US" dirty="0"/>
              <a:t>눈</a:t>
            </a:r>
            <a:r>
              <a:rPr lang="en-US" altLang="ko-KR" dirty="0"/>
              <a:t>": # </a:t>
            </a:r>
            <a:r>
              <a:rPr lang="ko-KR" altLang="en-US" dirty="0"/>
              <a:t>조건 변경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우산을 챙기세요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weather == "</a:t>
            </a:r>
            <a:r>
              <a:rPr lang="ko-KR" altLang="en-US" dirty="0"/>
              <a:t>미세먼지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마스크를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준비물이 필요 없어요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temp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오늘 기온은 어때요</a:t>
            </a:r>
            <a:r>
              <a:rPr lang="en-US" altLang="ko-KR" dirty="0"/>
              <a:t>? ")) # </a:t>
            </a:r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ko-KR" altLang="en-US" dirty="0" err="1"/>
              <a:t>정수형으로</a:t>
            </a:r>
            <a:r>
              <a:rPr lang="ko-KR" altLang="en-US" dirty="0"/>
              <a:t> </a:t>
            </a:r>
            <a:r>
              <a:rPr lang="ko-KR" altLang="en-US" dirty="0" err="1"/>
              <a:t>형변환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if 30 &lt;= temp: # 30</a:t>
            </a:r>
            <a:r>
              <a:rPr lang="ko-KR" altLang="en-US" dirty="0"/>
              <a:t>도 이상이면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너무 더워요</a:t>
            </a:r>
            <a:r>
              <a:rPr lang="en-US" altLang="ko-KR" dirty="0"/>
              <a:t>. </a:t>
            </a:r>
            <a:r>
              <a:rPr lang="ko-KR" altLang="en-US" dirty="0"/>
              <a:t>외출을 자제하세요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10 &lt;= temp and temp &lt; 30: # 10</a:t>
            </a:r>
            <a:r>
              <a:rPr lang="ko-KR" altLang="en-US" dirty="0"/>
              <a:t>도 이상 </a:t>
            </a:r>
            <a:r>
              <a:rPr lang="en-US" altLang="ko-KR" dirty="0"/>
              <a:t>30</a:t>
            </a:r>
            <a:r>
              <a:rPr lang="ko-KR" altLang="en-US" dirty="0"/>
              <a:t>도 미만이면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활동하기 좋은 </a:t>
            </a:r>
            <a:r>
              <a:rPr lang="ko-KR" altLang="en-US" dirty="0" err="1"/>
              <a:t>날씨예요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0 &lt;= temp and temp &lt; 10: # 0</a:t>
            </a:r>
            <a:r>
              <a:rPr lang="ko-KR" altLang="en-US" dirty="0"/>
              <a:t>도 이상 </a:t>
            </a:r>
            <a:r>
              <a:rPr lang="en-US" altLang="ko-KR" dirty="0"/>
              <a:t>10</a:t>
            </a:r>
            <a:r>
              <a:rPr lang="ko-KR" altLang="en-US" dirty="0"/>
              <a:t>도 미만이면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외투를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 # </a:t>
            </a:r>
            <a:r>
              <a:rPr lang="ko-KR" altLang="en-US" dirty="0"/>
              <a:t>그 외의 모든 경우</a:t>
            </a:r>
            <a:r>
              <a:rPr lang="en-US" altLang="ko-KR" dirty="0"/>
              <a:t>(0</a:t>
            </a:r>
            <a:r>
              <a:rPr lang="ko-KR" altLang="en-US" dirty="0"/>
              <a:t>도 미만이면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추워요</a:t>
            </a:r>
            <a:r>
              <a:rPr lang="en-US" altLang="ko-KR" dirty="0"/>
              <a:t>. </a:t>
            </a:r>
            <a:r>
              <a:rPr lang="ko-KR" altLang="en-US" dirty="0"/>
              <a:t>나가지 마세요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59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temp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오늘 기온은 어때요</a:t>
            </a:r>
            <a:r>
              <a:rPr lang="en-US" altLang="ko-KR" dirty="0"/>
              <a:t>? "))</a:t>
            </a:r>
          </a:p>
          <a:p>
            <a:endParaRPr lang="en-US" altLang="ko-KR" dirty="0"/>
          </a:p>
          <a:p>
            <a:r>
              <a:rPr lang="en-US" altLang="ko-KR" dirty="0"/>
              <a:t>if 30 &lt;= temp: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더워요</a:t>
            </a:r>
            <a:r>
              <a:rPr lang="en-US" altLang="ko-KR" dirty="0"/>
              <a:t>. </a:t>
            </a:r>
            <a:r>
              <a:rPr lang="ko-KR" altLang="en-US" dirty="0"/>
              <a:t>외출을 자제하세요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10 &lt;= temp &lt; 30: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활동하기 좋은 </a:t>
            </a:r>
            <a:r>
              <a:rPr lang="ko-KR" altLang="en-US" dirty="0" err="1"/>
              <a:t>날씨예요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0 &lt;= temp &lt; 10: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외투를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추워요</a:t>
            </a:r>
            <a:r>
              <a:rPr lang="en-US" altLang="ko-KR" dirty="0"/>
              <a:t>. </a:t>
            </a:r>
            <a:r>
              <a:rPr lang="ko-KR" altLang="en-US" dirty="0"/>
              <a:t>나가지 마세요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73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지하철 </a:t>
            </a:r>
            <a:r>
              <a:rPr lang="ko-KR" altLang="en-US" dirty="0" err="1"/>
              <a:t>칸별로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명</a:t>
            </a:r>
            <a:r>
              <a:rPr lang="en-US" altLang="ko-KR" dirty="0"/>
              <a:t>, 20</a:t>
            </a:r>
            <a:r>
              <a:rPr lang="ko-KR" altLang="en-US" dirty="0"/>
              <a:t>명</a:t>
            </a:r>
            <a:r>
              <a:rPr lang="en-US" altLang="ko-KR" dirty="0"/>
              <a:t>, 30</a:t>
            </a:r>
            <a:r>
              <a:rPr lang="ko-KR" altLang="en-US" dirty="0"/>
              <a:t>명 승차</a:t>
            </a:r>
          </a:p>
          <a:p>
            <a:r>
              <a:rPr lang="en-US" altLang="ko-KR" dirty="0"/>
              <a:t>subway1 = 10</a:t>
            </a:r>
          </a:p>
          <a:p>
            <a:r>
              <a:rPr lang="en-US" altLang="ko-KR" dirty="0"/>
              <a:t>subway2 = 20</a:t>
            </a:r>
          </a:p>
          <a:p>
            <a:r>
              <a:rPr lang="en-US" altLang="ko-KR" dirty="0"/>
              <a:t>subway3 = 30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subway = [10, 20, 30]</a:t>
            </a:r>
          </a:p>
          <a:p>
            <a:r>
              <a:rPr lang="en-US" altLang="ko-KR" dirty="0"/>
              <a:t>print(subway)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temp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오늘 기온은 어때요</a:t>
            </a:r>
            <a:r>
              <a:rPr lang="en-US" altLang="ko-KR" dirty="0"/>
              <a:t>? "))</a:t>
            </a:r>
          </a:p>
          <a:p>
            <a:endParaRPr lang="en-US" altLang="ko-KR" dirty="0"/>
          </a:p>
          <a:p>
            <a:r>
              <a:rPr lang="en-US" altLang="ko-KR" dirty="0"/>
              <a:t>if temp &gt;= 30: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더워요</a:t>
            </a:r>
            <a:r>
              <a:rPr lang="en-US" altLang="ko-KR" dirty="0"/>
              <a:t>. </a:t>
            </a:r>
            <a:r>
              <a:rPr lang="ko-KR" altLang="en-US" dirty="0"/>
              <a:t>외출을 자제하세요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temp &gt;= 10: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활동하기 좋은 </a:t>
            </a:r>
            <a:r>
              <a:rPr lang="ko-KR" altLang="en-US" dirty="0" err="1"/>
              <a:t>날씨예요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elif</a:t>
            </a:r>
            <a:r>
              <a:rPr lang="en-US" altLang="ko-KR" dirty="0"/>
              <a:t> temp &gt;= 0: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외투를 챙기세요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너무 추워요</a:t>
            </a:r>
            <a:r>
              <a:rPr lang="en-US" altLang="ko-KR" dirty="0"/>
              <a:t>. </a:t>
            </a:r>
            <a:r>
              <a:rPr lang="ko-KR" altLang="en-US" dirty="0"/>
              <a:t>나가지 마세요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3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waiting_no</a:t>
            </a:r>
            <a:r>
              <a:rPr lang="en-US" altLang="ko-KR" dirty="0"/>
              <a:t> in [1, 2, 3, 4, 5]:</a:t>
            </a:r>
          </a:p>
          <a:p>
            <a:r>
              <a:rPr lang="en-US" altLang="ko-KR" dirty="0"/>
              <a:t>    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{0}".format(</a:t>
            </a:r>
            <a:r>
              <a:rPr lang="en-US" altLang="ko-KR" dirty="0" err="1"/>
              <a:t>waiting_no</a:t>
            </a:r>
            <a:r>
              <a:rPr lang="en-US" altLang="ko-KR" dirty="0"/>
              <a:t>)) # {0} </a:t>
            </a:r>
            <a:r>
              <a:rPr lang="ko-KR" altLang="en-US" dirty="0"/>
              <a:t>위치에 </a:t>
            </a:r>
            <a:r>
              <a:rPr lang="en-US" altLang="ko-KR" dirty="0" err="1"/>
              <a:t>waiting_no</a:t>
            </a:r>
            <a:r>
              <a:rPr lang="ko-KR" altLang="en-US" dirty="0"/>
              <a:t>의 값이 들어감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waiting_no</a:t>
            </a:r>
            <a:r>
              <a:rPr lang="en-US" altLang="ko-KR" dirty="0"/>
              <a:t> in range(5): # 0</a:t>
            </a:r>
            <a:r>
              <a:rPr lang="ko-KR" altLang="en-US" dirty="0"/>
              <a:t>부터 </a:t>
            </a:r>
            <a:r>
              <a:rPr lang="en-US" altLang="ko-KR" dirty="0"/>
              <a:t>5 </a:t>
            </a:r>
            <a:r>
              <a:rPr lang="ko-KR" altLang="en-US" dirty="0"/>
              <a:t>직전까지</a:t>
            </a:r>
            <a:r>
              <a:rPr lang="en-US" altLang="ko-KR" dirty="0"/>
              <a:t>(0~4)</a:t>
            </a:r>
          </a:p>
          <a:p>
            <a:r>
              <a:rPr lang="en-US" altLang="ko-KR" dirty="0"/>
              <a:t>    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{0}".format(</a:t>
            </a:r>
            <a:r>
              <a:rPr lang="en-US" altLang="ko-KR" dirty="0" err="1"/>
              <a:t>waiting_no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waiting_no</a:t>
            </a:r>
            <a:r>
              <a:rPr lang="en-US" altLang="ko-KR" dirty="0"/>
              <a:t> in range(1, 6): # 1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직전까지</a:t>
            </a:r>
            <a:r>
              <a:rPr lang="en-US" altLang="ko-KR" dirty="0"/>
              <a:t>(1~5)</a:t>
            </a:r>
          </a:p>
          <a:p>
            <a:r>
              <a:rPr lang="en-US" altLang="ko-KR" dirty="0"/>
              <a:t>    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{0}".format(</a:t>
            </a:r>
            <a:r>
              <a:rPr lang="en-US" altLang="ko-KR" dirty="0" err="1"/>
              <a:t>waiting_no</a:t>
            </a:r>
            <a:r>
              <a:rPr lang="en-US" altLang="ko-KR" dirty="0"/>
              <a:t>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100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waiting_no</a:t>
            </a:r>
            <a:r>
              <a:rPr lang="en-US" altLang="ko-KR" dirty="0"/>
              <a:t> in range(1, 6, 2): # 1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직전까지</a:t>
            </a:r>
            <a:r>
              <a:rPr lang="en-US" altLang="ko-KR" dirty="0"/>
              <a:t>(1~5)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씩 간격 주기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{0}".format(</a:t>
            </a:r>
            <a:r>
              <a:rPr lang="en-US" altLang="ko-KR" dirty="0" err="1"/>
              <a:t>waiting_no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orders = ["</a:t>
            </a:r>
            <a:r>
              <a:rPr lang="ko-KR" altLang="en-US" dirty="0" err="1"/>
              <a:t>아이언맨</a:t>
            </a:r>
            <a:r>
              <a:rPr lang="en-US" altLang="ko-KR" dirty="0"/>
              <a:t>", "</a:t>
            </a:r>
            <a:r>
              <a:rPr lang="ko-KR" altLang="en-US" dirty="0"/>
              <a:t>토르</a:t>
            </a:r>
            <a:r>
              <a:rPr lang="en-US" altLang="ko-KR" dirty="0"/>
              <a:t>", "</a:t>
            </a:r>
            <a:r>
              <a:rPr lang="ko-KR" altLang="en-US" dirty="0" err="1"/>
              <a:t>스파이더맨</a:t>
            </a:r>
            <a:r>
              <a:rPr lang="en-US" altLang="ko-KR" dirty="0"/>
              <a:t>"] # </a:t>
            </a:r>
            <a:r>
              <a:rPr lang="ko-KR" altLang="en-US" dirty="0"/>
              <a:t>손님 닉네임 리스트</a:t>
            </a:r>
          </a:p>
          <a:p>
            <a:r>
              <a:rPr lang="en-US" altLang="ko-KR" dirty="0"/>
              <a:t>for customer in orders:</a:t>
            </a:r>
          </a:p>
          <a:p>
            <a:r>
              <a:rPr lang="en-US" altLang="ko-KR" dirty="0"/>
              <a:t>    print("{0} 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커피가 준비됐습니다</a:t>
            </a:r>
            <a:r>
              <a:rPr lang="en-US" altLang="ko-KR" dirty="0"/>
              <a:t>. </a:t>
            </a:r>
            <a:r>
              <a:rPr lang="ko-KR" altLang="en-US" dirty="0" err="1"/>
              <a:t>픽업대로</a:t>
            </a:r>
            <a:r>
              <a:rPr lang="ko-KR" altLang="en-US" dirty="0"/>
              <a:t> 와 주세요</a:t>
            </a:r>
            <a:r>
              <a:rPr lang="en-US" altLang="ko-KR" dirty="0"/>
              <a:t>.".format(customer))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646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customer = "</a:t>
            </a:r>
            <a:r>
              <a:rPr lang="ko-KR" altLang="en-US" dirty="0"/>
              <a:t>토르</a:t>
            </a:r>
            <a:r>
              <a:rPr lang="en-US" altLang="ko-KR" dirty="0"/>
              <a:t>" # </a:t>
            </a:r>
            <a:r>
              <a:rPr lang="ko-KR" altLang="en-US" dirty="0"/>
              <a:t>손님 닉네임</a:t>
            </a:r>
          </a:p>
          <a:p>
            <a:r>
              <a:rPr lang="en-US" altLang="ko-KR" dirty="0"/>
              <a:t>index = 5 # </a:t>
            </a:r>
            <a:r>
              <a:rPr lang="ko-KR" altLang="en-US" dirty="0" err="1"/>
              <a:t>초깃값</a:t>
            </a:r>
            <a:r>
              <a:rPr lang="en-US" altLang="ko-KR" dirty="0"/>
              <a:t>, </a:t>
            </a:r>
            <a:r>
              <a:rPr lang="ko-KR" altLang="en-US" dirty="0"/>
              <a:t>부르는 횟수 최대 </a:t>
            </a:r>
            <a:r>
              <a:rPr lang="en-US" altLang="ko-KR" dirty="0"/>
              <a:t>5</a:t>
            </a:r>
            <a:r>
              <a:rPr lang="ko-KR" altLang="en-US" dirty="0"/>
              <a:t>번</a:t>
            </a:r>
          </a:p>
          <a:p>
            <a:endParaRPr lang="ko-KR" altLang="en-US" dirty="0"/>
          </a:p>
          <a:p>
            <a:r>
              <a:rPr lang="en-US" altLang="ko-KR" dirty="0"/>
              <a:t>while index &gt;= 1: # </a:t>
            </a:r>
            <a:r>
              <a:rPr lang="ko-KR" altLang="en-US" dirty="0"/>
              <a:t>부르는 횟수가 </a:t>
            </a:r>
            <a:r>
              <a:rPr lang="en-US" altLang="ko-KR" dirty="0"/>
              <a:t>1 </a:t>
            </a:r>
            <a:r>
              <a:rPr lang="ko-KR" altLang="en-US" dirty="0"/>
              <a:t>이상일 때만 실행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print("{} 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커피가 준비됐습니다</a:t>
            </a:r>
            <a:r>
              <a:rPr lang="en-US" altLang="ko-KR" dirty="0"/>
              <a:t>.".format(customer))</a:t>
            </a:r>
          </a:p>
          <a:p>
            <a:r>
              <a:rPr lang="en-US" altLang="ko-KR" dirty="0"/>
              <a:t>    index -= 1 # </a:t>
            </a:r>
            <a:r>
              <a:rPr lang="ko-KR" altLang="en-US" dirty="0"/>
              <a:t>횟수 </a:t>
            </a:r>
            <a:r>
              <a:rPr lang="en-US" altLang="ko-KR" dirty="0"/>
              <a:t>1</a:t>
            </a:r>
            <a:r>
              <a:rPr lang="ko-KR" altLang="en-US" dirty="0"/>
              <a:t>회 차감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print("{}</a:t>
            </a:r>
            <a:r>
              <a:rPr lang="ko-KR" altLang="en-US" dirty="0"/>
              <a:t>번 남았어요</a:t>
            </a:r>
            <a:r>
              <a:rPr lang="en-US" altLang="ko-KR" dirty="0"/>
              <a:t>.".format(index))</a:t>
            </a:r>
          </a:p>
          <a:p>
            <a:r>
              <a:rPr lang="en-US" altLang="ko-KR" dirty="0"/>
              <a:t>    if index == 0: # 5</a:t>
            </a:r>
            <a:r>
              <a:rPr lang="ko-KR" altLang="en-US" dirty="0"/>
              <a:t>번 모두 불렀다면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print("</a:t>
            </a:r>
            <a:r>
              <a:rPr lang="ko-KR" altLang="en-US" dirty="0"/>
              <a:t>커피를 폐기 처분합니다</a:t>
            </a:r>
            <a:r>
              <a:rPr lang="en-US" altLang="ko-KR" dirty="0"/>
              <a:t>.")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179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"""</a:t>
            </a:r>
          </a:p>
          <a:p>
            <a:r>
              <a:rPr lang="en-US" altLang="ko-KR" dirty="0"/>
              <a:t>customer = "</a:t>
            </a:r>
            <a:r>
              <a:rPr lang="ko-KR" altLang="en-US" dirty="0" err="1"/>
              <a:t>아이언맨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index = 1</a:t>
            </a:r>
          </a:p>
          <a:p>
            <a:endParaRPr lang="en-US" altLang="ko-KR" dirty="0"/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    print("{0} 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커피가 준비됐습니다</a:t>
            </a:r>
            <a:r>
              <a:rPr lang="en-US" altLang="ko-KR" dirty="0"/>
              <a:t>. </a:t>
            </a:r>
            <a:r>
              <a:rPr lang="ko-KR" altLang="en-US" dirty="0"/>
              <a:t>호출 </a:t>
            </a:r>
            <a:r>
              <a:rPr lang="en-US" altLang="ko-KR" dirty="0"/>
              <a:t>{1}</a:t>
            </a:r>
            <a:r>
              <a:rPr lang="ko-KR" altLang="en-US" dirty="0"/>
              <a:t>회</a:t>
            </a:r>
            <a:r>
              <a:rPr lang="en-US" altLang="ko-KR" dirty="0"/>
              <a:t>".format(customer, index))</a:t>
            </a:r>
          </a:p>
          <a:p>
            <a:r>
              <a:rPr lang="en-US" altLang="ko-KR" dirty="0"/>
              <a:t>    index += 1</a:t>
            </a:r>
          </a:p>
          <a:p>
            <a:r>
              <a:rPr lang="en-US" altLang="ko-KR" dirty="0"/>
              <a:t>"""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867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customer = "</a:t>
            </a:r>
            <a:r>
              <a:rPr lang="ko-KR" altLang="en-US" dirty="0"/>
              <a:t>토르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person = None</a:t>
            </a:r>
          </a:p>
          <a:p>
            <a:endParaRPr lang="en-US" altLang="ko-KR" dirty="0"/>
          </a:p>
          <a:p>
            <a:r>
              <a:rPr lang="en-US" altLang="ko-KR" dirty="0"/>
              <a:t>while person != customer:</a:t>
            </a:r>
          </a:p>
          <a:p>
            <a:r>
              <a:rPr lang="en-US" altLang="ko-KR" dirty="0"/>
              <a:t>    print("{0} 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커피가 준비됐습니다</a:t>
            </a:r>
            <a:r>
              <a:rPr lang="en-US" altLang="ko-KR" dirty="0"/>
              <a:t>.".format(customer))</a:t>
            </a:r>
          </a:p>
          <a:p>
            <a:r>
              <a:rPr lang="en-US" altLang="ko-KR" dirty="0"/>
              <a:t>    person = input("</a:t>
            </a:r>
            <a:r>
              <a:rPr lang="ko-KR" altLang="en-US" dirty="0"/>
              <a:t>이름이 어떻게 되세요</a:t>
            </a:r>
            <a:r>
              <a:rPr lang="en-US" altLang="ko-KR" dirty="0"/>
              <a:t>? 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705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absent = [2, 5] # </a:t>
            </a:r>
            <a:r>
              <a:rPr lang="ko-KR" altLang="en-US" dirty="0"/>
              <a:t>결석한 학생 </a:t>
            </a:r>
            <a:r>
              <a:rPr lang="ko-KR" altLang="en-US" dirty="0" err="1"/>
              <a:t>출석번호</a:t>
            </a:r>
            <a:endParaRPr lang="ko-KR" altLang="en-US" dirty="0"/>
          </a:p>
          <a:p>
            <a:r>
              <a:rPr lang="en-US" altLang="ko-KR" dirty="0" err="1"/>
              <a:t>no_book</a:t>
            </a:r>
            <a:r>
              <a:rPr lang="en-US" altLang="ko-KR" dirty="0"/>
              <a:t> = [7] # </a:t>
            </a:r>
            <a:r>
              <a:rPr lang="ko-KR" altLang="en-US" dirty="0"/>
              <a:t>책을 가져오지 않은 학생 </a:t>
            </a:r>
            <a:r>
              <a:rPr lang="ko-KR" altLang="en-US" dirty="0" err="1"/>
              <a:t>출석번호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for student in range(1, 11): # </a:t>
            </a:r>
            <a:r>
              <a:rPr lang="ko-KR" altLang="en-US" dirty="0" err="1"/>
              <a:t>출석번호</a:t>
            </a:r>
            <a:r>
              <a:rPr lang="ko-KR" altLang="en-US" dirty="0"/>
              <a:t> </a:t>
            </a:r>
            <a:r>
              <a:rPr lang="en-US" altLang="ko-KR" dirty="0"/>
              <a:t>1~10</a:t>
            </a:r>
            <a:r>
              <a:rPr lang="ko-KR" altLang="en-US" dirty="0"/>
              <a:t>번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if student in absent: # </a:t>
            </a:r>
            <a:r>
              <a:rPr lang="ko-KR" altLang="en-US" dirty="0"/>
              <a:t>결석한 학생이면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continue # </a:t>
            </a:r>
            <a:r>
              <a:rPr lang="ko-KR" altLang="en-US" dirty="0"/>
              <a:t>다음 학생으로 넘어가기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student in </a:t>
            </a:r>
            <a:r>
              <a:rPr lang="en-US" altLang="ko-KR" dirty="0" err="1"/>
              <a:t>no_book</a:t>
            </a:r>
            <a:r>
              <a:rPr lang="en-US" altLang="ko-KR" dirty="0"/>
              <a:t>: # </a:t>
            </a:r>
            <a:r>
              <a:rPr lang="ko-KR" altLang="en-US" dirty="0"/>
              <a:t>책을 가져오지 않으면 바로 수업 종료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print("</a:t>
            </a:r>
            <a:r>
              <a:rPr lang="ko-KR" altLang="en-US" dirty="0"/>
              <a:t>오늘 수업은 여기까지</a:t>
            </a:r>
            <a:r>
              <a:rPr lang="en-US" altLang="ko-KR" dirty="0"/>
              <a:t>. {0}</a:t>
            </a:r>
            <a:r>
              <a:rPr lang="ko-KR" altLang="en-US" dirty="0"/>
              <a:t>번 학생은 교무실로 따라와요</a:t>
            </a:r>
            <a:r>
              <a:rPr lang="en-US" altLang="ko-KR" dirty="0"/>
              <a:t>.".format(student))</a:t>
            </a:r>
          </a:p>
          <a:p>
            <a:r>
              <a:rPr lang="en-US" altLang="ko-KR" dirty="0"/>
              <a:t>        break # </a:t>
            </a:r>
            <a:r>
              <a:rPr lang="ko-KR" altLang="en-US" dirty="0" err="1"/>
              <a:t>반복문</a:t>
            </a:r>
            <a:r>
              <a:rPr lang="ko-KR" altLang="en-US" dirty="0"/>
              <a:t> 탈출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print("{0}</a:t>
            </a:r>
            <a:r>
              <a:rPr lang="ko-KR" altLang="en-US" dirty="0"/>
              <a:t>번 학생</a:t>
            </a:r>
            <a:r>
              <a:rPr lang="en-US" altLang="ko-KR" dirty="0"/>
              <a:t>, </a:t>
            </a:r>
            <a:r>
              <a:rPr lang="ko-KR" altLang="en-US" dirty="0"/>
              <a:t>책을 읽어 보세요</a:t>
            </a:r>
            <a:r>
              <a:rPr lang="en-US" altLang="ko-KR" dirty="0"/>
              <a:t>.".format(student))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590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students = [1, 2, 3, 4, 5]</a:t>
            </a:r>
          </a:p>
          <a:p>
            <a:r>
              <a:rPr lang="en-US" altLang="ko-KR" dirty="0"/>
              <a:t>print(students)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한 줄 </a:t>
            </a:r>
            <a:r>
              <a:rPr lang="en-US" altLang="ko-KR" dirty="0"/>
              <a:t>for </a:t>
            </a:r>
            <a:r>
              <a:rPr lang="ko-KR" altLang="en-US" dirty="0"/>
              <a:t>문으로 각 항목에 </a:t>
            </a:r>
            <a:r>
              <a:rPr lang="en-US" altLang="ko-KR" dirty="0"/>
              <a:t>100 </a:t>
            </a:r>
            <a:r>
              <a:rPr lang="ko-KR" altLang="en-US" dirty="0"/>
              <a:t>더하기</a:t>
            </a:r>
          </a:p>
          <a:p>
            <a:r>
              <a:rPr lang="en-US" altLang="ko-KR" dirty="0"/>
              <a:t>students = [</a:t>
            </a:r>
            <a:r>
              <a:rPr lang="en-US" altLang="ko-KR" dirty="0" err="1"/>
              <a:t>i</a:t>
            </a:r>
            <a:r>
              <a:rPr lang="en-US" altLang="ko-KR" dirty="0"/>
              <a:t> + 100 for </a:t>
            </a:r>
            <a:r>
              <a:rPr lang="en-US" altLang="ko-KR" dirty="0" err="1"/>
              <a:t>i</a:t>
            </a:r>
            <a:r>
              <a:rPr lang="en-US" altLang="ko-KR" dirty="0"/>
              <a:t> in students]</a:t>
            </a:r>
          </a:p>
          <a:p>
            <a:r>
              <a:rPr lang="en-US" altLang="ko-KR" dirty="0"/>
              <a:t>#students = [students[0] + 100, students[1] + 100, students[2] + 100, students[3] + 100, students[4] + 100]</a:t>
            </a:r>
          </a:p>
          <a:p>
            <a:r>
              <a:rPr lang="en-US" altLang="ko-KR" dirty="0"/>
              <a:t>#students = [1 + 100, 2 + 100, 3 + 100, 4 + 100, 5 + 100]</a:t>
            </a:r>
          </a:p>
          <a:p>
            <a:r>
              <a:rPr lang="en-US" altLang="ko-KR" dirty="0"/>
              <a:t>print(students)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54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students = ["Iron man", "Thor", "Spider Man"]</a:t>
            </a:r>
          </a:p>
          <a:p>
            <a:r>
              <a:rPr lang="en-US" altLang="ko-KR" dirty="0"/>
              <a:t>print(students)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한 줄 </a:t>
            </a:r>
            <a:r>
              <a:rPr lang="en-US" altLang="ko-KR" dirty="0"/>
              <a:t>for </a:t>
            </a:r>
            <a:r>
              <a:rPr lang="ko-KR" altLang="en-US" dirty="0"/>
              <a:t>문으로 각 이름을 이름의 길이 정보로 변환</a:t>
            </a:r>
          </a:p>
          <a:p>
            <a:r>
              <a:rPr lang="en-US" altLang="ko-KR" dirty="0"/>
              <a:t>students = [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for </a:t>
            </a:r>
            <a:r>
              <a:rPr lang="en-US" altLang="ko-KR" dirty="0" err="1"/>
              <a:t>i</a:t>
            </a:r>
            <a:r>
              <a:rPr lang="en-US" altLang="ko-KR" dirty="0"/>
              <a:t> in students]</a:t>
            </a:r>
          </a:p>
          <a:p>
            <a:r>
              <a:rPr lang="en-US" altLang="ko-KR" dirty="0"/>
              <a:t>#students = [</a:t>
            </a:r>
            <a:r>
              <a:rPr lang="en-US" altLang="ko-KR" dirty="0" err="1"/>
              <a:t>len</a:t>
            </a:r>
            <a:r>
              <a:rPr lang="en-US" altLang="ko-KR" dirty="0"/>
              <a:t>(students[0]), </a:t>
            </a:r>
            <a:r>
              <a:rPr lang="en-US" altLang="ko-KR" dirty="0" err="1"/>
              <a:t>len</a:t>
            </a:r>
            <a:r>
              <a:rPr lang="en-US" altLang="ko-KR" dirty="0"/>
              <a:t>(students[1]), </a:t>
            </a:r>
            <a:r>
              <a:rPr lang="en-US" altLang="ko-KR" dirty="0" err="1"/>
              <a:t>len</a:t>
            </a:r>
            <a:r>
              <a:rPr lang="en-US" altLang="ko-KR" dirty="0"/>
              <a:t>(students[2])]</a:t>
            </a:r>
          </a:p>
          <a:p>
            <a:r>
              <a:rPr lang="en-US" altLang="ko-KR" dirty="0"/>
              <a:t>#students = [</a:t>
            </a:r>
            <a:r>
              <a:rPr lang="en-US" altLang="ko-KR" dirty="0" err="1"/>
              <a:t>len</a:t>
            </a:r>
            <a:r>
              <a:rPr lang="en-US" altLang="ko-KR" dirty="0"/>
              <a:t>("Iron man"), </a:t>
            </a:r>
            <a:r>
              <a:rPr lang="en-US" altLang="ko-KR" dirty="0" err="1"/>
              <a:t>len</a:t>
            </a:r>
            <a:r>
              <a:rPr lang="en-US" altLang="ko-KR" dirty="0"/>
              <a:t>("Thor"), </a:t>
            </a:r>
            <a:r>
              <a:rPr lang="en-US" altLang="ko-KR" dirty="0" err="1"/>
              <a:t>len</a:t>
            </a:r>
            <a:r>
              <a:rPr lang="en-US" altLang="ko-KR" dirty="0"/>
              <a:t>("Spider Man")]</a:t>
            </a:r>
          </a:p>
          <a:p>
            <a:r>
              <a:rPr lang="en-US" altLang="ko-KR" dirty="0"/>
              <a:t>print(students)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386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students = ["Iron man", "Thor", "Spider Man"]</a:t>
            </a:r>
          </a:p>
          <a:p>
            <a:r>
              <a:rPr lang="en-US" altLang="ko-KR" dirty="0"/>
              <a:t>print(students)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한 줄 </a:t>
            </a:r>
            <a:r>
              <a:rPr lang="en-US" altLang="ko-KR" dirty="0"/>
              <a:t>for </a:t>
            </a:r>
            <a:r>
              <a:rPr lang="ko-KR" altLang="en-US" dirty="0"/>
              <a:t>문으로 각 이름을 모두 대문자로 변경</a:t>
            </a:r>
          </a:p>
          <a:p>
            <a:r>
              <a:rPr lang="en-US" altLang="ko-KR" dirty="0"/>
              <a:t>students = [</a:t>
            </a:r>
            <a:r>
              <a:rPr lang="en-US" altLang="ko-KR" dirty="0" err="1"/>
              <a:t>i.upper</a:t>
            </a:r>
            <a:r>
              <a:rPr lang="en-US" altLang="ko-KR" dirty="0"/>
              <a:t>() for </a:t>
            </a:r>
            <a:r>
              <a:rPr lang="en-US" altLang="ko-KR" dirty="0" err="1"/>
              <a:t>i</a:t>
            </a:r>
            <a:r>
              <a:rPr lang="en-US" altLang="ko-KR" dirty="0"/>
              <a:t> in students]</a:t>
            </a:r>
          </a:p>
          <a:p>
            <a:r>
              <a:rPr lang="en-US" altLang="ko-KR" dirty="0"/>
              <a:t>print(students)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7,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0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subway = ["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피글렛</a:t>
            </a:r>
            <a:r>
              <a:rPr lang="en-US" altLang="ko-KR" dirty="0"/>
              <a:t>", "</a:t>
            </a:r>
            <a:r>
              <a:rPr lang="ko-KR" altLang="en-US" dirty="0" err="1"/>
              <a:t>티거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print(subway)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피글렛이</a:t>
            </a:r>
            <a:r>
              <a:rPr lang="ko-KR" altLang="en-US" dirty="0"/>
              <a:t> 몇 번째 칸에 탔는가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subway.index</a:t>
            </a:r>
            <a:r>
              <a:rPr lang="en-US" altLang="ko-KR" dirty="0"/>
              <a:t>("</a:t>
            </a:r>
            <a:r>
              <a:rPr lang="ko-KR" altLang="en-US" dirty="0" err="1"/>
              <a:t>피글렛</a:t>
            </a:r>
            <a:r>
              <a:rPr lang="en-US" altLang="ko-KR" dirty="0"/>
              <a:t>"))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이요르</a:t>
            </a:r>
            <a:r>
              <a:rPr lang="ko-KR" altLang="en-US" dirty="0"/>
              <a:t> 탑승</a:t>
            </a:r>
          </a:p>
          <a:p>
            <a:r>
              <a:rPr lang="en-US" altLang="ko-KR" dirty="0" err="1"/>
              <a:t>subway.append</a:t>
            </a:r>
            <a:r>
              <a:rPr lang="en-US" altLang="ko-KR" dirty="0"/>
              <a:t>("</a:t>
            </a:r>
            <a:r>
              <a:rPr lang="ko-KR" altLang="en-US" dirty="0" err="1"/>
              <a:t>이요르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print(subway)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243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subway = ["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피글렛</a:t>
            </a:r>
            <a:r>
              <a:rPr lang="en-US" altLang="ko-KR" dirty="0"/>
              <a:t>", "</a:t>
            </a:r>
            <a:r>
              <a:rPr lang="ko-KR" altLang="en-US" dirty="0" err="1"/>
              <a:t>티거</a:t>
            </a:r>
            <a:r>
              <a:rPr lang="en-US" altLang="ko-KR" dirty="0"/>
              <a:t>"]</a:t>
            </a:r>
          </a:p>
          <a:p>
            <a:r>
              <a:rPr lang="en-US" altLang="ko-KR" dirty="0"/>
              <a:t>print(subway)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피글렛이</a:t>
            </a:r>
            <a:r>
              <a:rPr lang="ko-KR" altLang="en-US" dirty="0"/>
              <a:t> 몇 번째 칸에 탔는가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subway.index</a:t>
            </a:r>
            <a:r>
              <a:rPr lang="en-US" altLang="ko-KR" dirty="0"/>
              <a:t>("</a:t>
            </a:r>
            <a:r>
              <a:rPr lang="ko-KR" altLang="en-US" dirty="0" err="1"/>
              <a:t>피글렛</a:t>
            </a:r>
            <a:r>
              <a:rPr lang="en-US" altLang="ko-KR" dirty="0"/>
              <a:t>"))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이요르</a:t>
            </a:r>
            <a:r>
              <a:rPr lang="ko-KR" altLang="en-US" dirty="0"/>
              <a:t> 탑승</a:t>
            </a:r>
          </a:p>
          <a:p>
            <a:r>
              <a:rPr lang="en-US" altLang="ko-KR" dirty="0" err="1"/>
              <a:t>subway.append</a:t>
            </a:r>
            <a:r>
              <a:rPr lang="en-US" altLang="ko-KR" dirty="0"/>
              <a:t>("</a:t>
            </a:r>
            <a:r>
              <a:rPr lang="ko-KR" altLang="en-US" dirty="0" err="1"/>
              <a:t>이요르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print(subway)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루를 </a:t>
            </a:r>
            <a:r>
              <a:rPr lang="ko-KR" altLang="en-US" dirty="0" err="1"/>
              <a:t>푸와</a:t>
            </a:r>
            <a:r>
              <a:rPr lang="ko-KR" altLang="en-US" dirty="0"/>
              <a:t> </a:t>
            </a:r>
            <a:r>
              <a:rPr lang="ko-KR" altLang="en-US" dirty="0" err="1"/>
              <a:t>피글렛</a:t>
            </a:r>
            <a:r>
              <a:rPr lang="ko-KR" altLang="en-US" dirty="0"/>
              <a:t> 사이</a:t>
            </a:r>
            <a:r>
              <a:rPr lang="en-US" altLang="ko-KR" dirty="0"/>
              <a:t>(</a:t>
            </a:r>
            <a:r>
              <a:rPr lang="ko-KR" altLang="en-US" dirty="0"/>
              <a:t>인덱스 </a:t>
            </a:r>
            <a:r>
              <a:rPr lang="en-US" altLang="ko-KR" dirty="0"/>
              <a:t>1 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에 삽입</a:t>
            </a:r>
          </a:p>
          <a:p>
            <a:r>
              <a:rPr lang="en-US" altLang="ko-KR" dirty="0" err="1"/>
              <a:t>subway.insert</a:t>
            </a:r>
            <a:r>
              <a:rPr lang="en-US" altLang="ko-KR" dirty="0"/>
              <a:t>(1, "</a:t>
            </a:r>
            <a:r>
              <a:rPr lang="ko-KR" altLang="en-US" dirty="0"/>
              <a:t>루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print(subway)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지하철 역마다 한 명씩 내림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subway.pop</a:t>
            </a:r>
            <a:r>
              <a:rPr lang="en-US" altLang="ko-KR" dirty="0"/>
              <a:t>()) # </a:t>
            </a:r>
            <a:r>
              <a:rPr lang="ko-KR" altLang="en-US" dirty="0" err="1"/>
              <a:t>이요르</a:t>
            </a:r>
            <a:r>
              <a:rPr lang="ko-KR" altLang="en-US" dirty="0"/>
              <a:t> 내림</a:t>
            </a:r>
          </a:p>
          <a:p>
            <a:r>
              <a:rPr lang="en-US" altLang="ko-KR" dirty="0"/>
              <a:t>print(subway)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subway.pop</a:t>
            </a:r>
            <a:r>
              <a:rPr lang="en-US" altLang="ko-KR" dirty="0"/>
              <a:t>()) # </a:t>
            </a:r>
            <a:r>
              <a:rPr lang="ko-KR" altLang="en-US" dirty="0" err="1"/>
              <a:t>티거</a:t>
            </a:r>
            <a:r>
              <a:rPr lang="ko-KR" altLang="en-US" dirty="0"/>
              <a:t> 내림</a:t>
            </a:r>
          </a:p>
          <a:p>
            <a:r>
              <a:rPr lang="en-US" altLang="ko-KR" dirty="0"/>
              <a:t>print(subway)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subway.pop</a:t>
            </a:r>
            <a:r>
              <a:rPr lang="en-US" altLang="ko-KR" dirty="0"/>
              <a:t>()) # </a:t>
            </a:r>
            <a:r>
              <a:rPr lang="ko-KR" altLang="en-US" dirty="0" err="1"/>
              <a:t>피글렛</a:t>
            </a:r>
            <a:r>
              <a:rPr lang="ko-KR" altLang="en-US" dirty="0"/>
              <a:t> 내림</a:t>
            </a:r>
          </a:p>
          <a:p>
            <a:r>
              <a:rPr lang="en-US" altLang="ko-KR" dirty="0"/>
              <a:t>print(subway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2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/>
              <a:t>지하철에서 모두 내림</a:t>
            </a:r>
          </a:p>
          <a:p>
            <a:r>
              <a:rPr lang="en-US" altLang="ko-KR" dirty="0" err="1"/>
              <a:t>subway.clear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print(subway)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53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같은 이름이 몇 명 있는지 확인</a:t>
            </a:r>
          </a:p>
          <a:p>
            <a:r>
              <a:rPr lang="en-US" altLang="ko-KR" dirty="0"/>
              <a:t>subway = ["</a:t>
            </a:r>
            <a:r>
              <a:rPr lang="ko-KR" altLang="en-US" dirty="0"/>
              <a:t>푸</a:t>
            </a:r>
            <a:r>
              <a:rPr lang="en-US" altLang="ko-KR" dirty="0"/>
              <a:t>", "</a:t>
            </a:r>
            <a:r>
              <a:rPr lang="ko-KR" altLang="en-US" dirty="0" err="1"/>
              <a:t>피글렛</a:t>
            </a:r>
            <a:r>
              <a:rPr lang="en-US" altLang="ko-KR" dirty="0"/>
              <a:t>", "</a:t>
            </a:r>
            <a:r>
              <a:rPr lang="ko-KR" altLang="en-US" dirty="0" err="1"/>
              <a:t>티거</a:t>
            </a:r>
            <a:r>
              <a:rPr lang="en-US" altLang="ko-KR" dirty="0"/>
              <a:t>"]</a:t>
            </a:r>
          </a:p>
          <a:p>
            <a:r>
              <a:rPr lang="en-US" altLang="ko-KR" dirty="0" err="1"/>
              <a:t>subway.append</a:t>
            </a:r>
            <a:r>
              <a:rPr lang="en-US" altLang="ko-KR" dirty="0"/>
              <a:t>("</a:t>
            </a:r>
            <a:r>
              <a:rPr lang="ko-KR" altLang="en-US" dirty="0"/>
              <a:t>푸</a:t>
            </a:r>
            <a:r>
              <a:rPr lang="en-US" altLang="ko-KR" dirty="0"/>
              <a:t>") # </a:t>
            </a:r>
            <a:r>
              <a:rPr lang="ko-KR" altLang="en-US" dirty="0"/>
              <a:t>푸 추가</a:t>
            </a:r>
          </a:p>
          <a:p>
            <a:r>
              <a:rPr lang="en-US" altLang="ko-KR" dirty="0"/>
              <a:t>print(subway)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subway.count</a:t>
            </a:r>
            <a:r>
              <a:rPr lang="en-US" altLang="ko-KR" dirty="0"/>
              <a:t>("</a:t>
            </a:r>
            <a:r>
              <a:rPr lang="ko-KR" altLang="en-US" dirty="0"/>
              <a:t>푸</a:t>
            </a:r>
            <a:r>
              <a:rPr lang="en-US" altLang="ko-KR" dirty="0"/>
              <a:t>"))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01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878849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num_list</a:t>
            </a:r>
            <a:r>
              <a:rPr lang="en-US" altLang="ko-KR" dirty="0"/>
              <a:t> = [5, 2, 4, 3, 1]</a:t>
            </a:r>
          </a:p>
          <a:p>
            <a:endParaRPr lang="en-US" altLang="ko-KR" dirty="0"/>
          </a:p>
          <a:p>
            <a:r>
              <a:rPr lang="en-US" altLang="ko-KR" dirty="0" err="1"/>
              <a:t>num_list.sort</a:t>
            </a:r>
            <a:r>
              <a:rPr lang="en-US" altLang="ko-KR" dirty="0"/>
              <a:t>() # </a:t>
            </a:r>
            <a:r>
              <a:rPr lang="ko-KR" altLang="en-US" dirty="0"/>
              <a:t>오름차순 정렬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num_list.sort</a:t>
            </a:r>
            <a:r>
              <a:rPr lang="en-US" altLang="ko-KR" dirty="0"/>
              <a:t>(reverse=True) # </a:t>
            </a:r>
            <a:r>
              <a:rPr lang="ko-KR" altLang="en-US" dirty="0"/>
              <a:t>내림차순 정렬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num_list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num_list.reverse</a:t>
            </a:r>
            <a:r>
              <a:rPr lang="en-US" altLang="ko-KR" dirty="0"/>
              <a:t>() # </a:t>
            </a:r>
            <a:r>
              <a:rPr lang="ko-KR" altLang="en-US" dirty="0"/>
              <a:t>순서 뒤집기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num_list</a:t>
            </a:r>
            <a:r>
              <a:rPr lang="en-US" altLang="ko-KR" dirty="0"/>
              <a:t>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6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</a:t>
            </a:r>
            <a:r>
              <a:rPr lang="ko-KR" altLang="en-US" noProof="1" smtClean="0"/>
              <a:t> 세트</a:t>
            </a:r>
            <a:r>
              <a:rPr lang="en-US" altLang="ko-KR" noProof="1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0F006E-CFBA-42F5-9FF9-61FCF419D29D}">
  <ds:schemaRefs>
    <ds:schemaRef ds:uri="71af3243-3dd4-4a8d-8c0d-dd76da1f02a5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2260</Words>
  <Application>Microsoft Office PowerPoint</Application>
  <PresentationFormat>와이드스크린</PresentationFormat>
  <Paragraphs>431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마루 부리 Beta</vt:lpstr>
      <vt:lpstr>맑은 고딕</vt:lpstr>
      <vt:lpstr>Arial</vt:lpstr>
      <vt:lpstr>Segoe UI</vt:lpstr>
      <vt:lpstr>Office 테마</vt:lpstr>
      <vt:lpstr>1_Office 테마</vt:lpstr>
      <vt:lpstr>SW 언어의 이해 (Python 기초) </vt:lpstr>
      <vt:lpstr>SW 언어의 이해 (Python 기초)                  60시간 학습목표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자료구조 (리스트, 딕셔너리, 튜플, 세트)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제어문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2024-07-07T11:56:57Z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