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97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1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8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95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8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6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1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6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1740" y="318631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6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9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7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5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E1FE-7412-4C35-930A-3FC3E431D4D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ko-KR" altLang="en-US" sz="5400" dirty="0" smtClean="0"/>
              <a:t>흑백 </a:t>
            </a:r>
            <a:r>
              <a:rPr lang="ko-KR" altLang="en-US" sz="5400" dirty="0" err="1" smtClean="0"/>
              <a:t>데이터셋을</a:t>
            </a:r>
            <a:r>
              <a:rPr lang="ko-KR" altLang="en-US" sz="5400" dirty="0" smtClean="0"/>
              <a:t> 이용한 </a:t>
            </a:r>
            <a:r>
              <a:rPr lang="ko-KR" altLang="en-US" sz="5400" dirty="0" err="1" smtClean="0"/>
              <a:t>불량검출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2811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7" y="1690688"/>
            <a:ext cx="103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Spur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스퍼</a:t>
            </a:r>
            <a:r>
              <a:rPr lang="en-US" altLang="ko-KR" dirty="0" smtClean="0"/>
              <a:t>) : PCB</a:t>
            </a:r>
            <a:r>
              <a:rPr lang="ko-KR" altLang="en-US" dirty="0" smtClean="0"/>
              <a:t>에서 구리 패턴이 의도하지 않은 방향으로 돌출되거나 불필요하게 확장되는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50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History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64534" y="1618794"/>
            <a:ext cx="10524765" cy="4206248"/>
            <a:chOff x="764534" y="1821176"/>
            <a:chExt cx="10524765" cy="420624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534" y="1821176"/>
              <a:ext cx="5303531" cy="420624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8065" y="1821176"/>
              <a:ext cx="5221234" cy="420624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115877" y="5850442"/>
            <a:ext cx="103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학습 횟수에 따른 </a:t>
            </a:r>
            <a:r>
              <a:rPr lang="en-US" altLang="ko-KR" dirty="0" smtClean="0"/>
              <a:t>accuracy(</a:t>
            </a:r>
            <a:r>
              <a:rPr lang="ko-KR" altLang="en-US" dirty="0" smtClean="0"/>
              <a:t>예측</a:t>
            </a:r>
            <a:r>
              <a:rPr lang="en-US" altLang="ko-KR" dirty="0" smtClean="0"/>
              <a:t>), loss(</a:t>
            </a:r>
            <a:r>
              <a:rPr lang="ko-KR" altLang="en-US" dirty="0" smtClean="0"/>
              <a:t>손실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37417" y="3519108"/>
            <a:ext cx="328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/>
              <a:t>Max_val_accuracy</a:t>
            </a:r>
            <a:r>
              <a:rPr lang="en-US" altLang="ko-KR" sz="2800" b="1" dirty="0" smtClean="0"/>
              <a:t> :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0.9940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23245" y="3531204"/>
            <a:ext cx="3202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/>
              <a:t>Min_val_loss</a:t>
            </a:r>
            <a:r>
              <a:rPr lang="en-US" altLang="ko-KR" sz="2800" b="1" dirty="0" smtClean="0"/>
              <a:t> : </a:t>
            </a:r>
            <a:r>
              <a:rPr lang="en-US" altLang="ko-KR" sz="2800" b="1" dirty="0">
                <a:solidFill>
                  <a:srgbClr val="FF0000"/>
                </a:solidFill>
              </a:rPr>
              <a:t>0.0359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2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혼동 행렬 </a:t>
            </a:r>
            <a:r>
              <a:rPr lang="en-US" altLang="ko-KR" b="0" dirty="0"/>
              <a:t>(Confusion matrix)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3" y="1504494"/>
            <a:ext cx="6572254" cy="49291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2026" y="2210708"/>
            <a:ext cx="4312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지도학습으로 훈련된 </a:t>
            </a:r>
            <a:endParaRPr lang="en-US" altLang="ko-KR" sz="2000" dirty="0" smtClean="0"/>
          </a:p>
          <a:p>
            <a:r>
              <a:rPr lang="ko-KR" altLang="en-US" sz="2000" dirty="0" smtClean="0"/>
              <a:t>모델의 성능을 시각화</a:t>
            </a:r>
            <a:endParaRPr lang="ko-KR" altLang="en-US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312027" y="3567241"/>
            <a:ext cx="4651373" cy="795014"/>
            <a:chOff x="7312027" y="3624985"/>
            <a:chExt cx="4651373" cy="795014"/>
          </a:xfrm>
        </p:grpSpPr>
        <p:sp>
          <p:nvSpPr>
            <p:cNvPr id="5" name="TextBox 4"/>
            <p:cNvSpPr txBox="1"/>
            <p:nvPr/>
          </p:nvSpPr>
          <p:spPr>
            <a:xfrm>
              <a:off x="7312027" y="3624985"/>
              <a:ext cx="4651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382 + 291 + 389 + 318 + 293 + 298</a:t>
              </a:r>
              <a:endParaRPr lang="ko-KR" alt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12027" y="4019889"/>
              <a:ext cx="4651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= 1971</a:t>
              </a:r>
              <a:endParaRPr lang="ko-KR" alt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312027" y="5010903"/>
            <a:ext cx="4651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1971 / 2001 = </a:t>
            </a:r>
            <a:r>
              <a:rPr lang="en-US" altLang="ko-KR" b="1" dirty="0">
                <a:solidFill>
                  <a:srgbClr val="FF0000"/>
                </a:solidFill>
              </a:rPr>
              <a:t>0.9850074962518741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7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테스트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8809" y="1644194"/>
            <a:ext cx="431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Opencv</a:t>
            </a:r>
            <a:r>
              <a:rPr lang="ko-KR" altLang="en-US" sz="2000" dirty="0" smtClean="0"/>
              <a:t>를 활용한 모델 테스트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" r="837"/>
          <a:stretch/>
        </p:blipFill>
        <p:spPr>
          <a:xfrm>
            <a:off x="5428342" y="318631"/>
            <a:ext cx="6023428" cy="61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6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1740" y="6400800"/>
            <a:ext cx="867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https://github.com/Charmve/Surface-Defect-Detection/tree/master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0" y="1644194"/>
            <a:ext cx="2160000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75" y="1644194"/>
            <a:ext cx="2160000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0" y="3869757"/>
            <a:ext cx="2160000" cy="21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75" y="3869757"/>
            <a:ext cx="2160000" cy="21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7176" y="4240800"/>
            <a:ext cx="424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정상 </a:t>
            </a:r>
            <a:r>
              <a:rPr lang="en-US" altLang="ko-KR" sz="3200" dirty="0" smtClean="0"/>
              <a:t>PCB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160791" y="4240800"/>
            <a:ext cx="424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불량 </a:t>
            </a:r>
            <a:r>
              <a:rPr lang="en-US" altLang="ko-KR" sz="3600" dirty="0" smtClean="0"/>
              <a:t>PCB</a:t>
            </a:r>
            <a:endParaRPr lang="ko-KR" altLang="en-US" sz="3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96" y="1644194"/>
            <a:ext cx="2160000" cy="216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11" y="164419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077460" y="1868202"/>
            <a:ext cx="8037080" cy="3557023"/>
            <a:chOff x="1767830" y="2158488"/>
            <a:chExt cx="8037080" cy="35570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887" y="2158488"/>
              <a:ext cx="3557023" cy="355702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830" y="2158488"/>
              <a:ext cx="3557023" cy="355702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941988" y="5812065"/>
            <a:ext cx="630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정상 </a:t>
            </a:r>
            <a:r>
              <a:rPr lang="en-US" altLang="ko-KR" sz="3200" dirty="0" smtClean="0"/>
              <a:t>PCB</a:t>
            </a:r>
            <a:r>
              <a:rPr lang="ko-KR" altLang="en-US" sz="3200" dirty="0" smtClean="0"/>
              <a:t>와 불량 </a:t>
            </a:r>
            <a:r>
              <a:rPr lang="en-US" altLang="ko-KR" sz="3200" dirty="0" smtClean="0"/>
              <a:t>PCB</a:t>
            </a:r>
            <a:r>
              <a:rPr lang="ko-KR" altLang="en-US" sz="3200" dirty="0" smtClean="0"/>
              <a:t>와의 차이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78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8" y="1690688"/>
            <a:ext cx="83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Open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회로 개방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특정 지점에서 회로가 끊어져 전류가 흐르지 않는 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878" y="2311396"/>
            <a:ext cx="923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</a:t>
            </a:r>
            <a:r>
              <a:rPr lang="en-US" altLang="ko-KR" b="1" dirty="0" smtClean="0">
                <a:solidFill>
                  <a:srgbClr val="FF0000"/>
                </a:solidFill>
              </a:rPr>
              <a:t>hort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회로 단락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두 개 이상의 회로 경로 간에 의도하지 않은 연결이 발생하는 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878" y="2932104"/>
            <a:ext cx="923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Copper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구리</a:t>
            </a:r>
            <a:r>
              <a:rPr lang="en-US" altLang="ko-KR" dirty="0"/>
              <a:t> </a:t>
            </a:r>
            <a:r>
              <a:rPr lang="ko-KR" altLang="en-US" dirty="0" smtClean="0"/>
              <a:t>결함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불필요한 구리가 남아있는 경우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877" y="3552812"/>
            <a:ext cx="1091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Mousebit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마우스 바이트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구리 패턴의 일부가 불완전하게 제거되어 </a:t>
            </a:r>
            <a:endParaRPr lang="en-US" altLang="ko-KR" dirty="0" smtClean="0"/>
          </a:p>
          <a:p>
            <a:r>
              <a:rPr lang="en-US" altLang="ko-KR" dirty="0" smtClean="0"/>
              <a:t>			 </a:t>
            </a:r>
            <a:r>
              <a:rPr lang="ko-KR" altLang="en-US" dirty="0" smtClean="0"/>
              <a:t>패턴이 불완전하게 남아 있는 경우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878" y="4450519"/>
            <a:ext cx="923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Pin-hole</a:t>
            </a:r>
            <a:r>
              <a:rPr lang="en-US" altLang="ko-KR" dirty="0" smtClean="0"/>
              <a:t>(</a:t>
            </a:r>
            <a:r>
              <a:rPr lang="ko-KR" altLang="en-US" dirty="0" smtClean="0"/>
              <a:t>핀 홀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금속층에</a:t>
            </a:r>
            <a:r>
              <a:rPr lang="ko-KR" altLang="en-US" dirty="0" smtClean="0"/>
              <a:t> 미세한 구멍이 생기는 것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5877" y="5071228"/>
            <a:ext cx="1091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Spur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스퍼</a:t>
            </a:r>
            <a:r>
              <a:rPr lang="en-US" altLang="ko-KR" dirty="0" smtClean="0"/>
              <a:t>) : PCB</a:t>
            </a:r>
            <a:r>
              <a:rPr lang="ko-KR" altLang="en-US" dirty="0" smtClean="0"/>
              <a:t>에서 구리 패턴이 의도하지 않은 방향으로 돌출되거나 불필요하게 확장되는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24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8" y="1690688"/>
            <a:ext cx="83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Open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회로 개방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특정 지점에서 회로가 끊어져 전류가 흐르지 않는 것</a:t>
            </a:r>
          </a:p>
        </p:txBody>
      </p:sp>
    </p:spTree>
    <p:extLst>
      <p:ext uri="{BB962C8B-B14F-4D97-AF65-F5344CB8AC3E}">
        <p14:creationId xmlns:p14="http://schemas.microsoft.com/office/powerpoint/2010/main" val="418256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7" y="1690688"/>
            <a:ext cx="1003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Short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회로 단락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개 이상의 회로 경로 간에 의도하지 않은 연결이 발생하는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88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8" y="1690688"/>
            <a:ext cx="83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Copper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불필요한 구리가 남아있는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94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8" y="1690688"/>
            <a:ext cx="833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Mousebit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마우스 바이트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구리 패턴의 일부가 불완전하게 제거되어 </a:t>
            </a:r>
            <a:endParaRPr lang="en-US" altLang="ko-KR" dirty="0" smtClean="0"/>
          </a:p>
          <a:p>
            <a:r>
              <a:rPr lang="en-US" altLang="ko-KR" dirty="0" smtClean="0"/>
              <a:t>			 </a:t>
            </a:r>
            <a:r>
              <a:rPr lang="ko-KR" altLang="en-US" dirty="0" smtClean="0"/>
              <a:t>패턴이 불완전하게 남아 있는 경우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9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8" y="1690688"/>
            <a:ext cx="83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Pin-hole</a:t>
            </a:r>
            <a:r>
              <a:rPr lang="en-US" altLang="ko-KR" dirty="0" smtClean="0"/>
              <a:t>(</a:t>
            </a:r>
            <a:r>
              <a:rPr lang="ko-KR" altLang="en-US" dirty="0" smtClean="0"/>
              <a:t>핀 홀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금속층에</a:t>
            </a:r>
            <a:r>
              <a:rPr lang="ko-KR" altLang="en-US" dirty="0" smtClean="0"/>
              <a:t> 미세한 구멍이 생기는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6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265</Words>
  <Application>Microsoft Office PowerPoint</Application>
  <PresentationFormat>와이드스크린</PresentationFormat>
  <Paragraphs>40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흑백 데이터셋을 이용한 불량검출</vt:lpstr>
      <vt:lpstr>사용한 데이터셋</vt:lpstr>
      <vt:lpstr>사용한 데이터셋</vt:lpstr>
      <vt:lpstr>학습시킨 PCB 결함 종류</vt:lpstr>
      <vt:lpstr>학습시킨 PCB 결함 종류</vt:lpstr>
      <vt:lpstr>학습시킨 PCB 결함 종류</vt:lpstr>
      <vt:lpstr>학습시킨 PCB 결함 종류</vt:lpstr>
      <vt:lpstr>학습시킨 PCB 결함 종류</vt:lpstr>
      <vt:lpstr>학습시킨 PCB 결함 종류</vt:lpstr>
      <vt:lpstr>학습시킨 PCB 결함 종류</vt:lpstr>
      <vt:lpstr>Model History</vt:lpstr>
      <vt:lpstr>혼동 행렬 (Confusion matrix)</vt:lpstr>
      <vt:lpstr>모델 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ysj</dc:creator>
  <cp:lastModifiedBy>ysj</cp:lastModifiedBy>
  <cp:revision>51</cp:revision>
  <dcterms:created xsi:type="dcterms:W3CDTF">2024-09-02T00:53:22Z</dcterms:created>
  <dcterms:modified xsi:type="dcterms:W3CDTF">2024-09-02T10:26:05Z</dcterms:modified>
</cp:coreProperties>
</file>