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56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6" d="100"/>
          <a:sy n="66" d="100"/>
        </p:scale>
        <p:origin x="48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E1FE-7412-4C35-930A-3FC3E431D4D8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9336-FBB3-43FF-B9DD-98660CF09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11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E1FE-7412-4C35-930A-3FC3E431D4D8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9336-FBB3-43FF-B9DD-98660CF09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28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E1FE-7412-4C35-930A-3FC3E431D4D8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9336-FBB3-43FF-B9DD-98660CF09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95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E1FE-7412-4C35-930A-3FC3E431D4D8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9336-FBB3-43FF-B9DD-98660CF09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98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E1FE-7412-4C35-930A-3FC3E431D4D8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9336-FBB3-43FF-B9DD-98660CF09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86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E1FE-7412-4C35-930A-3FC3E431D4D8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9336-FBB3-43FF-B9DD-98660CF09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91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E1FE-7412-4C35-930A-3FC3E431D4D8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9336-FBB3-43FF-B9DD-98660CF09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16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1740" y="318631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E1FE-7412-4C35-930A-3FC3E431D4D8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9336-FBB3-43FF-B9DD-98660CF09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46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E1FE-7412-4C35-930A-3FC3E431D4D8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9336-FBB3-43FF-B9DD-98660CF09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19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E1FE-7412-4C35-930A-3FC3E431D4D8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9336-FBB3-43FF-B9DD-98660CF09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07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E1FE-7412-4C35-930A-3FC3E431D4D8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19336-FBB3-43FF-B9DD-98660CF09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5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CE1FE-7412-4C35-930A-3FC3E431D4D8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19336-FBB3-43FF-B9DD-98660CF09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67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ko-KR" altLang="en-US" sz="5400" dirty="0" smtClean="0"/>
              <a:t>흑백 </a:t>
            </a:r>
            <a:r>
              <a:rPr lang="ko-KR" altLang="en-US" sz="5400" dirty="0" err="1" smtClean="0"/>
              <a:t>데이터셋을</a:t>
            </a:r>
            <a:r>
              <a:rPr lang="ko-KR" altLang="en-US" sz="5400" dirty="0" smtClean="0"/>
              <a:t> 이용한 </a:t>
            </a:r>
            <a:r>
              <a:rPr lang="ko-KR" altLang="en-US" sz="5400" dirty="0" err="1" smtClean="0"/>
              <a:t>불량검출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028119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학습시킨</a:t>
            </a:r>
            <a:r>
              <a:rPr lang="en-US" altLang="ko-KR" dirty="0" smtClean="0"/>
              <a:t> PCB </a:t>
            </a:r>
            <a:r>
              <a:rPr lang="ko-KR" altLang="en-US" dirty="0" smtClean="0"/>
              <a:t>결함 종류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877" y="1690688"/>
            <a:ext cx="1033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Spur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스퍼</a:t>
            </a:r>
            <a:r>
              <a:rPr lang="en-US" altLang="ko-KR" dirty="0" smtClean="0"/>
              <a:t>) : PCB</a:t>
            </a:r>
            <a:r>
              <a:rPr lang="ko-KR" altLang="en-US" dirty="0" smtClean="0"/>
              <a:t>에서 구리 패턴이 의도하지 않은 방향으로 돌출되거나 불필요하게 확장되는 것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305" y="2367123"/>
            <a:ext cx="3240000" cy="3240000"/>
          </a:xfrm>
          <a:prstGeom prst="rect">
            <a:avLst/>
          </a:prstGeom>
        </p:spPr>
      </p:pic>
      <p:sp>
        <p:nvSpPr>
          <p:cNvPr id="7" name="액자 6"/>
          <p:cNvSpPr/>
          <p:nvPr/>
        </p:nvSpPr>
        <p:spPr>
          <a:xfrm>
            <a:off x="3277034" y="3450372"/>
            <a:ext cx="536751" cy="53675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894533" y="2153070"/>
            <a:ext cx="3265466" cy="3189409"/>
            <a:chOff x="7518648" y="2367123"/>
            <a:chExt cx="3265466" cy="318940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648" y="2367123"/>
              <a:ext cx="1376363" cy="1459779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5818" y="2879053"/>
              <a:ext cx="1428296" cy="1142637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7689" y="4134005"/>
              <a:ext cx="1448254" cy="1172396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6749" y="4213661"/>
              <a:ext cx="1277365" cy="1342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2507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 </a:t>
            </a:r>
            <a:r>
              <a:rPr lang="en-US" altLang="ko-KR" dirty="0" smtClean="0"/>
              <a:t>History(VGG16)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764534" y="1618794"/>
            <a:ext cx="10524765" cy="4206248"/>
            <a:chOff x="764534" y="1821176"/>
            <a:chExt cx="10524765" cy="420624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534" y="1821176"/>
              <a:ext cx="5303531" cy="4206248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8065" y="1821176"/>
              <a:ext cx="5221234" cy="420624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1115877" y="5850442"/>
            <a:ext cx="1033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학습 횟수에 따른 </a:t>
            </a:r>
            <a:r>
              <a:rPr lang="en-US" altLang="ko-KR" dirty="0" smtClean="0"/>
              <a:t>accuracy(</a:t>
            </a:r>
            <a:r>
              <a:rPr lang="ko-KR" altLang="en-US" dirty="0" smtClean="0"/>
              <a:t>예측</a:t>
            </a:r>
            <a:r>
              <a:rPr lang="en-US" altLang="ko-KR" dirty="0" smtClean="0"/>
              <a:t>), loss(</a:t>
            </a:r>
            <a:r>
              <a:rPr lang="ko-KR" altLang="en-US" dirty="0" smtClean="0"/>
              <a:t>손실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37417" y="3519108"/>
            <a:ext cx="3284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/>
              <a:t>Max_val_accuracy</a:t>
            </a:r>
            <a:r>
              <a:rPr lang="en-US" altLang="ko-KR" sz="2800" b="1" dirty="0" smtClean="0"/>
              <a:t> :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0.9940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23245" y="3531204"/>
            <a:ext cx="32021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/>
              <a:t>Min_val_loss</a:t>
            </a:r>
            <a:r>
              <a:rPr lang="en-US" altLang="ko-KR" sz="2800" b="1" dirty="0" smtClean="0"/>
              <a:t> : </a:t>
            </a:r>
            <a:r>
              <a:rPr lang="en-US" altLang="ko-KR" sz="2800" b="1" dirty="0">
                <a:solidFill>
                  <a:srgbClr val="FF0000"/>
                </a:solidFill>
              </a:rPr>
              <a:t>0.0359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928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혼동 행렬 </a:t>
            </a:r>
            <a:r>
              <a:rPr lang="en-US" altLang="ko-KR" b="0" dirty="0"/>
              <a:t>(Confusion matrix)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3" y="1504494"/>
            <a:ext cx="6572254" cy="49291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12026" y="2210708"/>
            <a:ext cx="4312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지도학습으로 훈련된 </a:t>
            </a:r>
            <a:endParaRPr lang="en-US" altLang="ko-KR" sz="2000" dirty="0" smtClean="0"/>
          </a:p>
          <a:p>
            <a:r>
              <a:rPr lang="ko-KR" altLang="en-US" sz="2000" dirty="0" smtClean="0"/>
              <a:t>모델의 성능을 시각화</a:t>
            </a:r>
            <a:endParaRPr lang="ko-KR" altLang="en-US" sz="2000" dirty="0"/>
          </a:p>
        </p:txBody>
      </p:sp>
      <p:grpSp>
        <p:nvGrpSpPr>
          <p:cNvPr id="9" name="그룹 8"/>
          <p:cNvGrpSpPr/>
          <p:nvPr/>
        </p:nvGrpSpPr>
        <p:grpSpPr>
          <a:xfrm>
            <a:off x="7312027" y="3567241"/>
            <a:ext cx="4651373" cy="795014"/>
            <a:chOff x="7312027" y="3624985"/>
            <a:chExt cx="4651373" cy="795014"/>
          </a:xfrm>
        </p:grpSpPr>
        <p:sp>
          <p:nvSpPr>
            <p:cNvPr id="5" name="TextBox 4"/>
            <p:cNvSpPr txBox="1"/>
            <p:nvPr/>
          </p:nvSpPr>
          <p:spPr>
            <a:xfrm>
              <a:off x="7312027" y="3624985"/>
              <a:ext cx="46513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382 + 291 + 389 + 318 + 293 + 298</a:t>
              </a:r>
              <a:endParaRPr lang="ko-KR" altLang="en-US" sz="2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12027" y="4019889"/>
              <a:ext cx="46513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= 1971</a:t>
              </a:r>
              <a:endParaRPr lang="ko-KR" altLang="en-US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312027" y="5010903"/>
            <a:ext cx="4651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1971 / 2001 = </a:t>
            </a:r>
            <a:r>
              <a:rPr lang="en-US" altLang="ko-KR" b="1" dirty="0">
                <a:solidFill>
                  <a:srgbClr val="FF0000"/>
                </a:solidFill>
              </a:rPr>
              <a:t>0.9850074962518741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775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테스트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8809" y="1644194"/>
            <a:ext cx="4312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Opencv</a:t>
            </a:r>
            <a:r>
              <a:rPr lang="ko-KR" altLang="en-US" sz="2000" dirty="0" smtClean="0"/>
              <a:t>를 활용한 모델 테스트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" r="837"/>
          <a:stretch/>
        </p:blipFill>
        <p:spPr>
          <a:xfrm>
            <a:off x="5428342" y="318631"/>
            <a:ext cx="6023428" cy="61193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8809" y="2261871"/>
            <a:ext cx="5181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drag </a:t>
            </a:r>
            <a:r>
              <a:rPr lang="en-US" altLang="ko-KR" sz="2000" dirty="0"/>
              <a:t>and </a:t>
            </a:r>
            <a:r>
              <a:rPr lang="en-US" altLang="ko-KR" sz="2000" dirty="0" smtClean="0"/>
              <a:t>drop</a:t>
            </a:r>
            <a:r>
              <a:rPr lang="ko-KR" altLang="en-US" sz="2000" dirty="0" smtClean="0"/>
              <a:t>을 해서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영역을 지정</a:t>
            </a:r>
            <a:endParaRPr lang="en-US" altLang="ko-KR" sz="2000" dirty="0" smtClean="0"/>
          </a:p>
          <a:p>
            <a:r>
              <a:rPr lang="ko-KR" altLang="en-US" sz="2000" dirty="0" smtClean="0"/>
              <a:t>지정한 영역에 대한 결함 예측 후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시각화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36269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ko-KR" altLang="en-US" sz="5400" dirty="0" smtClean="0"/>
              <a:t>실물</a:t>
            </a:r>
            <a:r>
              <a:rPr lang="ko-KR" altLang="en-US" sz="5400" dirty="0" smtClean="0"/>
              <a:t> </a:t>
            </a:r>
            <a:r>
              <a:rPr lang="ko-KR" altLang="en-US" sz="5400" dirty="0" err="1" smtClean="0"/>
              <a:t>데이터셋을</a:t>
            </a:r>
            <a:r>
              <a:rPr lang="ko-KR" altLang="en-US" sz="5400" dirty="0" smtClean="0"/>
              <a:t> 이용한 </a:t>
            </a:r>
            <a:r>
              <a:rPr lang="ko-KR" altLang="en-US" sz="5400" dirty="0" err="1" smtClean="0"/>
              <a:t>불량검출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136590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사용한 </a:t>
            </a:r>
            <a:r>
              <a:rPr lang="ko-KR" altLang="en-US" dirty="0" err="1" smtClean="0"/>
              <a:t>데이터셋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1740" y="6400800"/>
            <a:ext cx="8679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출처 </a:t>
            </a:r>
            <a:r>
              <a:rPr lang="en-US" altLang="ko-KR" sz="1400" dirty="0" smtClean="0"/>
              <a:t>: </a:t>
            </a:r>
            <a:r>
              <a:rPr lang="en-US" altLang="ko-KR" sz="1400" dirty="0"/>
              <a:t>https://github.com/Ixiaohuihuihui/Tiny-Defect-Detection-for-PCB?tab=readme-ov-file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98809" y="1644194"/>
            <a:ext cx="9680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12</a:t>
            </a:r>
            <a:r>
              <a:rPr lang="ko-KR" altLang="en-US" sz="2000" dirty="0" smtClean="0"/>
              <a:t>개의 정상 </a:t>
            </a:r>
            <a:r>
              <a:rPr lang="en-US" altLang="ko-KR" sz="2000" dirty="0" smtClean="0"/>
              <a:t>PCB</a:t>
            </a:r>
            <a:r>
              <a:rPr lang="ko-KR" altLang="en-US" sz="2000" dirty="0" smtClean="0"/>
              <a:t>와 </a:t>
            </a:r>
            <a:r>
              <a:rPr lang="ko-KR" altLang="en-US" sz="2000" dirty="0" smtClean="0"/>
              <a:t>총 </a:t>
            </a:r>
            <a:r>
              <a:rPr lang="en-US" altLang="ko-KR" sz="2000" dirty="0" smtClean="0"/>
              <a:t>1386</a:t>
            </a:r>
            <a:r>
              <a:rPr lang="ko-KR" altLang="en-US" sz="2000" dirty="0" smtClean="0"/>
              <a:t>개의 합성된 불량 </a:t>
            </a:r>
            <a:r>
              <a:rPr lang="en-US" altLang="ko-KR" sz="2000" dirty="0" smtClean="0"/>
              <a:t>PCB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11807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향후 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706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사용한 </a:t>
            </a:r>
            <a:r>
              <a:rPr lang="ko-KR" altLang="en-US" dirty="0" err="1" smtClean="0"/>
              <a:t>데이터셋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1740" y="6400800"/>
            <a:ext cx="8679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출처 </a:t>
            </a:r>
            <a:r>
              <a:rPr lang="en-US" altLang="ko-KR" sz="1400" dirty="0" smtClean="0"/>
              <a:t>: https://github.com/Charmve/Surface-Defect-Detection/tree/master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60" y="1644194"/>
            <a:ext cx="2160000" cy="216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875" y="1644194"/>
            <a:ext cx="2160000" cy="216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60" y="3869757"/>
            <a:ext cx="2160000" cy="216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875" y="3869757"/>
            <a:ext cx="2160000" cy="216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47176" y="4240800"/>
            <a:ext cx="4246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정상 </a:t>
            </a:r>
            <a:r>
              <a:rPr lang="en-US" altLang="ko-KR" sz="3200" dirty="0" smtClean="0"/>
              <a:t>PCB</a:t>
            </a:r>
            <a:endParaRPr lang="ko-KR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9160791" y="4240800"/>
            <a:ext cx="424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불량 </a:t>
            </a:r>
            <a:r>
              <a:rPr lang="en-US" altLang="ko-KR" sz="3600" dirty="0" smtClean="0"/>
              <a:t>PCB</a:t>
            </a:r>
            <a:endParaRPr lang="ko-KR" altLang="en-US" sz="36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696" y="1644194"/>
            <a:ext cx="2160000" cy="216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11" y="1644194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7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사용한 </a:t>
            </a:r>
            <a:r>
              <a:rPr lang="ko-KR" altLang="en-US" dirty="0" err="1" smtClean="0"/>
              <a:t>데이터셋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41988" y="5812065"/>
            <a:ext cx="6308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정상 </a:t>
            </a:r>
            <a:r>
              <a:rPr lang="en-US" altLang="ko-KR" sz="3200" dirty="0" smtClean="0"/>
              <a:t>PCB</a:t>
            </a:r>
            <a:r>
              <a:rPr lang="ko-KR" altLang="en-US" sz="3200" dirty="0" smtClean="0"/>
              <a:t>와 불량 </a:t>
            </a:r>
            <a:r>
              <a:rPr lang="en-US" altLang="ko-KR" sz="3200" dirty="0" smtClean="0"/>
              <a:t>PCB</a:t>
            </a:r>
            <a:r>
              <a:rPr lang="ko-KR" altLang="en-US" sz="3200" dirty="0" smtClean="0"/>
              <a:t>와의 차이</a:t>
            </a:r>
            <a:endParaRPr lang="ko-KR" altLang="en-US" sz="3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477" y="1774474"/>
            <a:ext cx="3557023" cy="355702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500" y="1932985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학습시킨</a:t>
            </a:r>
            <a:r>
              <a:rPr lang="en-US" altLang="ko-KR" dirty="0" smtClean="0"/>
              <a:t> PCB </a:t>
            </a:r>
            <a:r>
              <a:rPr lang="ko-KR" altLang="en-US" dirty="0" smtClean="0"/>
              <a:t>결함 종류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878" y="1690688"/>
            <a:ext cx="833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Open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회로 개방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특정 지점에서 회로가 끊어져 전류가 흐르지 않는 것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878" y="2311396"/>
            <a:ext cx="923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</a:t>
            </a:r>
            <a:r>
              <a:rPr lang="en-US" altLang="ko-KR" b="1" dirty="0" smtClean="0">
                <a:solidFill>
                  <a:srgbClr val="FF0000"/>
                </a:solidFill>
              </a:rPr>
              <a:t>hort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회로 단락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두 개 이상의 회로 경로 간에 의도하지 않은 연결이 발생하는 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878" y="2932104"/>
            <a:ext cx="923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Copper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구리</a:t>
            </a:r>
            <a:r>
              <a:rPr lang="en-US" altLang="ko-KR" dirty="0"/>
              <a:t> </a:t>
            </a:r>
            <a:r>
              <a:rPr lang="ko-KR" altLang="en-US" dirty="0" smtClean="0"/>
              <a:t>결함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불필요한 구리가 남아있는 경우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5877" y="3552812"/>
            <a:ext cx="10910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Mousebit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마우스 바이트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구리 패턴의 일부가 불완전하게 제거되어 </a:t>
            </a:r>
            <a:endParaRPr lang="en-US" altLang="ko-KR" dirty="0" smtClean="0"/>
          </a:p>
          <a:p>
            <a:r>
              <a:rPr lang="en-US" altLang="ko-KR" dirty="0" smtClean="0"/>
              <a:t>			 </a:t>
            </a:r>
            <a:r>
              <a:rPr lang="ko-KR" altLang="en-US" dirty="0" smtClean="0"/>
              <a:t>패턴이 불완전하게 남아 있는 경우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5878" y="4450519"/>
            <a:ext cx="923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Pin-hole</a:t>
            </a:r>
            <a:r>
              <a:rPr lang="en-US" altLang="ko-KR" dirty="0" smtClean="0"/>
              <a:t>(</a:t>
            </a:r>
            <a:r>
              <a:rPr lang="ko-KR" altLang="en-US" dirty="0" smtClean="0"/>
              <a:t>핀 홀</a:t>
            </a:r>
            <a:r>
              <a:rPr lang="en-US" altLang="ko-KR" dirty="0" smtClean="0"/>
              <a:t>) : </a:t>
            </a:r>
            <a:r>
              <a:rPr lang="ko-KR" altLang="en-US" dirty="0" err="1" smtClean="0"/>
              <a:t>금속층에</a:t>
            </a:r>
            <a:r>
              <a:rPr lang="ko-KR" altLang="en-US" dirty="0" smtClean="0"/>
              <a:t> 미세한 구멍이 생기는 것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15877" y="5071228"/>
            <a:ext cx="1091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Spur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스퍼</a:t>
            </a:r>
            <a:r>
              <a:rPr lang="en-US" altLang="ko-KR" dirty="0" smtClean="0"/>
              <a:t>) : PCB</a:t>
            </a:r>
            <a:r>
              <a:rPr lang="ko-KR" altLang="en-US" dirty="0" smtClean="0"/>
              <a:t>에서 구리 패턴이 의도하지 않은 방향으로 돌출되거나 불필요하게 확장되는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5247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학습시킨</a:t>
            </a:r>
            <a:r>
              <a:rPr lang="en-US" altLang="ko-KR" dirty="0" smtClean="0"/>
              <a:t> PCB </a:t>
            </a:r>
            <a:r>
              <a:rPr lang="ko-KR" altLang="en-US" dirty="0" smtClean="0"/>
              <a:t>결함 종류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878" y="1690688"/>
            <a:ext cx="833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Open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회로 개방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특정 지점에서 회로가 끊어져 전류가 흐르지 않는 것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7111535" y="2367123"/>
            <a:ext cx="3405358" cy="3145373"/>
            <a:chOff x="7591982" y="2320629"/>
            <a:chExt cx="3405358" cy="314537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5987" y="2320629"/>
              <a:ext cx="1422725" cy="1530101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3625" y="2320629"/>
              <a:ext cx="1123715" cy="160044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1982" y="4350825"/>
              <a:ext cx="1596730" cy="111517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145" y="4347052"/>
              <a:ext cx="1438195" cy="1096928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305" y="2367123"/>
            <a:ext cx="3240000" cy="3240000"/>
          </a:xfrm>
          <a:prstGeom prst="rect">
            <a:avLst/>
          </a:prstGeom>
        </p:spPr>
      </p:pic>
      <p:sp>
        <p:nvSpPr>
          <p:cNvPr id="10" name="액자 9"/>
          <p:cNvSpPr/>
          <p:nvPr/>
        </p:nvSpPr>
        <p:spPr>
          <a:xfrm>
            <a:off x="4361569" y="3582354"/>
            <a:ext cx="536751" cy="53675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561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학습시킨</a:t>
            </a:r>
            <a:r>
              <a:rPr lang="en-US" altLang="ko-KR" dirty="0" smtClean="0"/>
              <a:t> PCB </a:t>
            </a:r>
            <a:r>
              <a:rPr lang="ko-KR" altLang="en-US" dirty="0" smtClean="0"/>
              <a:t>결함 종류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877" y="1690688"/>
            <a:ext cx="10031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Short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회로 단락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두 개 이상의 회로 경로 간에 의도하지 않은 연결이 발생하는 것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305" y="2367123"/>
            <a:ext cx="3240000" cy="3240000"/>
          </a:xfrm>
          <a:prstGeom prst="rect">
            <a:avLst/>
          </a:prstGeom>
        </p:spPr>
      </p:pic>
      <p:sp>
        <p:nvSpPr>
          <p:cNvPr id="7" name="액자 6"/>
          <p:cNvSpPr/>
          <p:nvPr/>
        </p:nvSpPr>
        <p:spPr>
          <a:xfrm>
            <a:off x="3913894" y="3782379"/>
            <a:ext cx="534281" cy="75152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016670" y="2621144"/>
            <a:ext cx="3386469" cy="2731957"/>
            <a:chOff x="7335984" y="2596635"/>
            <a:chExt cx="3386469" cy="273195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5984" y="4288556"/>
              <a:ext cx="1604055" cy="1000378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0632" y="2621010"/>
              <a:ext cx="677379" cy="1537129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0185" y="3904252"/>
              <a:ext cx="1452268" cy="142434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4377" y="2596635"/>
              <a:ext cx="1678076" cy="9173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88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학습시킨</a:t>
            </a:r>
            <a:r>
              <a:rPr lang="en-US" altLang="ko-KR" dirty="0" smtClean="0"/>
              <a:t> PCB </a:t>
            </a:r>
            <a:r>
              <a:rPr lang="ko-KR" altLang="en-US" dirty="0" smtClean="0"/>
              <a:t>결함 종류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878" y="1690688"/>
            <a:ext cx="833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Copper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결함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불필요한 구리가 남아있는 경우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305" y="2367123"/>
            <a:ext cx="3240000" cy="3240000"/>
          </a:xfrm>
          <a:prstGeom prst="rect">
            <a:avLst/>
          </a:prstGeom>
        </p:spPr>
      </p:pic>
      <p:sp>
        <p:nvSpPr>
          <p:cNvPr id="7" name="액자 6"/>
          <p:cNvSpPr/>
          <p:nvPr/>
        </p:nvSpPr>
        <p:spPr>
          <a:xfrm>
            <a:off x="2344085" y="2934040"/>
            <a:ext cx="536751" cy="53675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838224" y="2313674"/>
            <a:ext cx="3980221" cy="3074110"/>
            <a:chOff x="7128509" y="2118076"/>
            <a:chExt cx="3980221" cy="307411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5128" y="3607361"/>
              <a:ext cx="1251178" cy="158482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20" y="2313298"/>
              <a:ext cx="2664410" cy="104078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8509" y="2118076"/>
              <a:ext cx="1557797" cy="147359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2639" y="3582354"/>
              <a:ext cx="1227772" cy="1227772"/>
            </a:xfrm>
            <a:prstGeom prst="rect">
              <a:avLst/>
            </a:prstGeom>
          </p:spPr>
        </p:pic>
      </p:grpSp>
      <p:sp>
        <p:nvSpPr>
          <p:cNvPr id="13" name="액자 12"/>
          <p:cNvSpPr/>
          <p:nvPr/>
        </p:nvSpPr>
        <p:spPr>
          <a:xfrm>
            <a:off x="2061195" y="4539784"/>
            <a:ext cx="536751" cy="53675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94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학습시킨</a:t>
            </a:r>
            <a:r>
              <a:rPr lang="en-US" altLang="ko-KR" dirty="0" smtClean="0"/>
              <a:t> PCB </a:t>
            </a:r>
            <a:r>
              <a:rPr lang="ko-KR" altLang="en-US" dirty="0" smtClean="0"/>
              <a:t>결함 종류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878" y="1690688"/>
            <a:ext cx="8338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Mousebit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마우스 바이트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구리 패턴의 일부가 불완전하게 제거되어 </a:t>
            </a:r>
            <a:endParaRPr lang="en-US" altLang="ko-KR" dirty="0" smtClean="0"/>
          </a:p>
          <a:p>
            <a:r>
              <a:rPr lang="en-US" altLang="ko-KR" dirty="0" smtClean="0"/>
              <a:t>			 </a:t>
            </a:r>
            <a:r>
              <a:rPr lang="ko-KR" altLang="en-US" dirty="0" smtClean="0"/>
              <a:t>패턴이 불완전하게 남아 있는 경우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305" y="2367123"/>
            <a:ext cx="3240000" cy="3240000"/>
          </a:xfrm>
          <a:prstGeom prst="rect">
            <a:avLst/>
          </a:prstGeom>
        </p:spPr>
      </p:pic>
      <p:sp>
        <p:nvSpPr>
          <p:cNvPr id="7" name="액자 6"/>
          <p:cNvSpPr/>
          <p:nvPr/>
        </p:nvSpPr>
        <p:spPr>
          <a:xfrm>
            <a:off x="3926141" y="4424183"/>
            <a:ext cx="536751" cy="53675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166141" y="2494183"/>
            <a:ext cx="3069384" cy="2869424"/>
            <a:chOff x="7185821" y="2494183"/>
            <a:chExt cx="3069384" cy="286942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5821" y="2514847"/>
              <a:ext cx="1217779" cy="129634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5408" y="4079567"/>
              <a:ext cx="1251116" cy="128404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0060" y="3881089"/>
              <a:ext cx="1216422" cy="1184411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0060" y="2494183"/>
              <a:ext cx="1245145" cy="11067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3194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학습시킨</a:t>
            </a:r>
            <a:r>
              <a:rPr lang="en-US" altLang="ko-KR" dirty="0" smtClean="0"/>
              <a:t> PCB </a:t>
            </a:r>
            <a:r>
              <a:rPr lang="ko-KR" altLang="en-US" dirty="0" smtClean="0"/>
              <a:t>결함 종류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878" y="1690688"/>
            <a:ext cx="833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Pin-hole</a:t>
            </a:r>
            <a:r>
              <a:rPr lang="en-US" altLang="ko-KR" dirty="0" smtClean="0"/>
              <a:t>(</a:t>
            </a:r>
            <a:r>
              <a:rPr lang="ko-KR" altLang="en-US" dirty="0" smtClean="0"/>
              <a:t>핀 홀</a:t>
            </a:r>
            <a:r>
              <a:rPr lang="en-US" altLang="ko-KR" dirty="0" smtClean="0"/>
              <a:t>) : </a:t>
            </a:r>
            <a:r>
              <a:rPr lang="ko-KR" altLang="en-US" dirty="0" err="1" smtClean="0"/>
              <a:t>금속층에</a:t>
            </a:r>
            <a:r>
              <a:rPr lang="ko-KR" altLang="en-US" dirty="0" smtClean="0"/>
              <a:t> 미세한 구멍이 생기는 것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305" y="2367123"/>
            <a:ext cx="3240000" cy="3240000"/>
          </a:xfrm>
          <a:prstGeom prst="rect">
            <a:avLst/>
          </a:prstGeom>
        </p:spPr>
      </p:pic>
      <p:sp>
        <p:nvSpPr>
          <p:cNvPr id="7" name="액자 6"/>
          <p:cNvSpPr/>
          <p:nvPr/>
        </p:nvSpPr>
        <p:spPr>
          <a:xfrm>
            <a:off x="3827759" y="2398873"/>
            <a:ext cx="335311" cy="33531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/>
          <p:cNvSpPr/>
          <p:nvPr/>
        </p:nvSpPr>
        <p:spPr>
          <a:xfrm>
            <a:off x="4192239" y="2373473"/>
            <a:ext cx="335311" cy="33531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/>
          <p:cNvSpPr/>
          <p:nvPr/>
        </p:nvSpPr>
        <p:spPr>
          <a:xfrm>
            <a:off x="2865554" y="3890216"/>
            <a:ext cx="536751" cy="53675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946419" y="2398873"/>
            <a:ext cx="2917425" cy="2806271"/>
            <a:chOff x="6946419" y="2398873"/>
            <a:chExt cx="2917425" cy="280627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9304" y="4100244"/>
              <a:ext cx="1147972" cy="899762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8944" y="4100244"/>
              <a:ext cx="1104900" cy="11049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6419" y="2578439"/>
              <a:ext cx="1230857" cy="108166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8944" y="2398873"/>
              <a:ext cx="1003300" cy="1003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062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304</Words>
  <Application>Microsoft Office PowerPoint</Application>
  <PresentationFormat>와이드스크린</PresentationFormat>
  <Paragraphs>47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흑백 데이터셋을 이용한 불량검출</vt:lpstr>
      <vt:lpstr>사용한 데이터셋</vt:lpstr>
      <vt:lpstr>사용한 데이터셋</vt:lpstr>
      <vt:lpstr>학습시킨 PCB 결함 종류</vt:lpstr>
      <vt:lpstr>학습시킨 PCB 결함 종류</vt:lpstr>
      <vt:lpstr>학습시킨 PCB 결함 종류</vt:lpstr>
      <vt:lpstr>학습시킨 PCB 결함 종류</vt:lpstr>
      <vt:lpstr>학습시킨 PCB 결함 종류</vt:lpstr>
      <vt:lpstr>학습시킨 PCB 결함 종류</vt:lpstr>
      <vt:lpstr>학습시킨 PCB 결함 종류</vt:lpstr>
      <vt:lpstr>Model History(VGG16)</vt:lpstr>
      <vt:lpstr>혼동 행렬 (Confusion matrix)</vt:lpstr>
      <vt:lpstr>모델 테스트</vt:lpstr>
      <vt:lpstr>실물 데이터셋을 이용한 불량검출</vt:lpstr>
      <vt:lpstr>사용한 데이터셋</vt:lpstr>
      <vt:lpstr>향후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ysj</dc:creator>
  <cp:lastModifiedBy>ysj</cp:lastModifiedBy>
  <cp:revision>72</cp:revision>
  <dcterms:created xsi:type="dcterms:W3CDTF">2024-09-02T00:53:22Z</dcterms:created>
  <dcterms:modified xsi:type="dcterms:W3CDTF">2024-09-03T08:40:51Z</dcterms:modified>
</cp:coreProperties>
</file>