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a6db38e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a6db38e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da15288a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da15288a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a15288a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a15288a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a15288a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a15288a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a15288a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a15288a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a15288a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a15288a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a15288a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a15288a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a6db38e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a6db38e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a6db38e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a6db38e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5" Type="http://schemas.openxmlformats.org/officeDocument/2006/relationships/slide" Target="slide6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56C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27075" y="2128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Contact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769550" y="4107450"/>
            <a:ext cx="43683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Aroa Barberan Poblete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 agenda</a:t>
            </a:r>
            <a:endParaRPr/>
          </a:p>
        </p:txBody>
      </p:sp>
      <p:pic>
        <p:nvPicPr>
          <p:cNvPr descr="Image result for contact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818750"/>
            <a:ext cx="5029200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56C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365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s" sz="1600" u="sng">
                <a:solidFill>
                  <a:schemeClr val="accent5"/>
                </a:solidFill>
                <a:hlinkClick action="ppaction://hlinksldjump" r:id="rId3"/>
              </a:rPr>
              <a:t>Introduction</a:t>
            </a:r>
            <a:endParaRPr sz="1600" u="sng">
              <a:solidFill>
                <a:schemeClr val="accent5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s" sz="1600" u="sng">
                <a:solidFill>
                  <a:schemeClr val="accent5"/>
                </a:solidFill>
                <a:hlinkClick action="ppaction://hlinksldjump" r:id="rId4"/>
              </a:rPr>
              <a:t>Targets</a:t>
            </a:r>
            <a:endParaRPr sz="1600" u="sng">
              <a:solidFill>
                <a:schemeClr val="accent5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s" sz="1600" u="sng">
                <a:solidFill>
                  <a:schemeClr val="accent5"/>
                </a:solidFill>
                <a:hlinkClick action="ppaction://hlinksldjump" r:id="rId5"/>
              </a:rPr>
              <a:t>T</a:t>
            </a:r>
            <a:r>
              <a:rPr lang="es" sz="1600" u="sng">
                <a:solidFill>
                  <a:schemeClr val="accent5"/>
                </a:solidFill>
                <a:hlinkClick action="ppaction://hlinksldjump" r:id="rId6"/>
              </a:rPr>
              <a:t>echnologies and tools</a:t>
            </a:r>
            <a:endParaRPr sz="1600" u="sng">
              <a:solidFill>
                <a:schemeClr val="accent5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s" sz="1600" u="sng">
                <a:solidFill>
                  <a:schemeClr val="accent5"/>
                </a:solidFill>
                <a:hlinkClick action="ppaction://hlinksldjump" r:id="rId7"/>
              </a:rPr>
              <a:t>Frameworks</a:t>
            </a:r>
            <a:endParaRPr sz="1600" u="sng">
              <a:solidFill>
                <a:schemeClr val="accent5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s" sz="1600" u="sng">
                <a:solidFill>
                  <a:schemeClr val="accent5"/>
                </a:solidFill>
                <a:hlinkClick action="ppaction://hlinksldjump" r:id="rId8"/>
              </a:rPr>
              <a:t>Version control</a:t>
            </a:r>
            <a:endParaRPr sz="1600" u="sng">
              <a:solidFill>
                <a:schemeClr val="accent5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s" sz="1600" u="sng">
                <a:solidFill>
                  <a:schemeClr val="accent5"/>
                </a:solidFill>
                <a:hlinkClick action="ppaction://hlinksldjump" r:id="rId9"/>
              </a:rPr>
              <a:t>Other development tools</a:t>
            </a:r>
            <a:endParaRPr sz="1600" u="sng">
              <a:solidFill>
                <a:schemeClr val="accent5"/>
              </a:solidFill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56C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Introduction</a:t>
            </a:r>
            <a:endParaRPr sz="16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36700" y="669350"/>
            <a:ext cx="8382000" cy="30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Contact storage is a simple application to store contacts.</a:t>
            </a:r>
            <a:endParaRPr sz="1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Forget remembering all the phones of all the people you know and fearing to lose that old notebook.</a:t>
            </a:r>
            <a:endParaRPr sz="1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With this application you can have as many contacts as you wish, without limit. </a:t>
            </a:r>
            <a:endParaRPr sz="1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You can create, edit, delete, personalize, identify them quickly by your photo …</a:t>
            </a:r>
            <a:endParaRPr sz="1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Everything is advantages.</a:t>
            </a:r>
            <a:endParaRPr sz="1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56C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2.	Targets</a:t>
            </a:r>
            <a:endParaRPr sz="16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52300" y="697525"/>
            <a:ext cx="8192400" cy="26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s" sz="1600">
                <a:solidFill>
                  <a:schemeClr val="lt2"/>
                </a:solidFill>
              </a:rPr>
              <a:t>To be able to enjoy all the advantages of this application, the first thing you should do is register, a message will arrive to the indicated email and finally verify it.</a:t>
            </a:r>
            <a:endParaRPr sz="16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s" sz="1600">
                <a:solidFill>
                  <a:schemeClr val="lt2"/>
                </a:solidFill>
              </a:rPr>
              <a:t>Once registered, all the contacts of this user are listed.</a:t>
            </a:r>
            <a:endParaRPr sz="16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s" sz="1600">
                <a:solidFill>
                  <a:schemeClr val="lt2"/>
                </a:solidFill>
              </a:rPr>
              <a:t>Create, update, delete contact and groups </a:t>
            </a:r>
            <a:endParaRPr sz="16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(if you delete the group you can choose between removing the contacts together with the group or only the group)</a:t>
            </a:r>
            <a:endParaRPr sz="16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s" sz="1600">
                <a:solidFill>
                  <a:schemeClr val="lt2"/>
                </a:solidFill>
              </a:rPr>
              <a:t>Each contact can be assigned to none or many groups.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56C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2.	Targets</a:t>
            </a:r>
            <a:endParaRPr sz="16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5300" y="443900"/>
            <a:ext cx="8382000" cy="31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  5. 	Add to favorites the contacts you want </a:t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         (these will be the first contacts that appear when they are listed)</a:t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  6.	Merge duplicate contacts.</a:t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  7.	Search contact and show details.</a:t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  8.	Export and import csv contacts </a:t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         (you can choose to import all contacts or only those that are added as favorites)</a:t>
            </a:r>
            <a:endParaRPr sz="1600">
              <a:solidFill>
                <a:schemeClr val="lt2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</a:rPr>
              <a:t>  9.	Close session.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56C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3.	</a:t>
            </a:r>
            <a:r>
              <a:rPr lang="es" sz="1600">
                <a:solidFill>
                  <a:srgbClr val="FFFFFF"/>
                </a:solidFill>
              </a:rPr>
              <a:t>Technologies and tools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descr="Image result for Development and tools" id="104" name="Google Shape;104;p18"/>
          <p:cNvPicPr preferRelativeResize="0"/>
          <p:nvPr/>
        </p:nvPicPr>
        <p:blipFill rotWithShape="1">
          <a:blip r:embed="rId3">
            <a:alphaModFix/>
          </a:blip>
          <a:srcRect b="-2312" l="0" r="4852" t="0"/>
          <a:stretch/>
        </p:blipFill>
        <p:spPr>
          <a:xfrm>
            <a:off x="0" y="0"/>
            <a:ext cx="9144000" cy="48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56C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3.1	</a:t>
            </a:r>
            <a:r>
              <a:rPr lang="es" sz="1600">
                <a:solidFill>
                  <a:srgbClr val="FFFFFF"/>
                </a:solidFill>
              </a:rPr>
              <a:t>Frameworks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24975" y="1424000"/>
            <a:ext cx="38112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 will be used for the login system, email verification and consult the database.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796725" y="1424000"/>
            <a:ext cx="3819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will be used to front-end to page web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 it will be organized by components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21075" y="977300"/>
            <a:ext cx="3819000" cy="446700"/>
          </a:xfrm>
          <a:prstGeom prst="rect">
            <a:avLst/>
          </a:prstGeom>
          <a:solidFill>
            <a:srgbClr val="2A56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Laravel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796725" y="977300"/>
            <a:ext cx="3819000" cy="446700"/>
          </a:xfrm>
          <a:prstGeom prst="rect">
            <a:avLst/>
          </a:prstGeom>
          <a:solidFill>
            <a:srgbClr val="2A56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56C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3.1	</a:t>
            </a:r>
            <a:r>
              <a:rPr lang="es" sz="1600">
                <a:solidFill>
                  <a:srgbClr val="FFFFFF"/>
                </a:solidFill>
              </a:rPr>
              <a:t>Version control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89125" y="1125375"/>
            <a:ext cx="25680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will use github to manage the changes that I am making throughout the project where you will be able to see the follow-up of what I am doing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425" y="813700"/>
            <a:ext cx="5364975" cy="29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56C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3.1	</a:t>
            </a:r>
            <a:r>
              <a:rPr lang="es" sz="1600"/>
              <a:t>Other development tools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301125" y="1125375"/>
            <a:ext cx="18429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LAMP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CSS3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HTML5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353850" y="1125375"/>
            <a:ext cx="19002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Filezilla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Let’s encrypt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5667350" y="1087600"/>
            <a:ext cx="23688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Chrome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Mozilla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Draw.io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Google doc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Google presentation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