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9"/>
  </p:normalViewPr>
  <p:slideViewPr>
    <p:cSldViewPr snapToGrid="0" snapToObjects="1">
      <p:cViewPr>
        <p:scale>
          <a:sx n="113" d="100"/>
          <a:sy n="113" d="100"/>
        </p:scale>
        <p:origin x="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EE34-8953-DB4E-984D-F488D414C55F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8B9A-BFDF-B641-A05C-A819298F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58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EE34-8953-DB4E-984D-F488D414C55F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8B9A-BFDF-B641-A05C-A819298F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4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EE34-8953-DB4E-984D-F488D414C55F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8B9A-BFDF-B641-A05C-A819298F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8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EE34-8953-DB4E-984D-F488D414C55F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8B9A-BFDF-B641-A05C-A819298F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EE34-8953-DB4E-984D-F488D414C55F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8B9A-BFDF-B641-A05C-A819298F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7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EE34-8953-DB4E-984D-F488D414C55F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8B9A-BFDF-B641-A05C-A819298F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EE34-8953-DB4E-984D-F488D414C55F}" type="datetimeFigureOut">
              <a:rPr lang="en-US" smtClean="0"/>
              <a:t>9/21/16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8B9A-BFDF-B641-A05C-A819298F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91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EE34-8953-DB4E-984D-F488D414C55F}" type="datetimeFigureOut">
              <a:rPr lang="en-US" smtClean="0"/>
              <a:t>9/21/16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8B9A-BFDF-B641-A05C-A819298F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1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EE34-8953-DB4E-984D-F488D414C55F}" type="datetimeFigureOut">
              <a:rPr lang="en-US" smtClean="0"/>
              <a:t>9/21/16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8B9A-BFDF-B641-A05C-A819298F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EE34-8953-DB4E-984D-F488D414C55F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8B9A-BFDF-B641-A05C-A819298F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8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EE34-8953-DB4E-984D-F488D414C55F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8B9A-BFDF-B641-A05C-A819298F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3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4EE34-8953-DB4E-984D-F488D414C55F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F8B9A-BFDF-B641-A05C-A819298F0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7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700" y="901700"/>
            <a:ext cx="5054600" cy="5041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54500" y="1657350"/>
            <a:ext cx="44114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solidFill>
                  <a:srgbClr val="FF0000"/>
                </a:solidFill>
              </a:rPr>
              <a:t>NW</a:t>
            </a:r>
            <a:endParaRPr lang="en-US" sz="13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61250" y="1657350"/>
            <a:ext cx="37382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>
                <a:solidFill>
                  <a:srgbClr val="FF0000"/>
                </a:solidFill>
              </a:rPr>
              <a:t>NE</a:t>
            </a:r>
            <a:endParaRPr lang="en-US" sz="13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70305" y="4832350"/>
            <a:ext cx="4095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smtClean="0">
                <a:solidFill>
                  <a:srgbClr val="FF0000"/>
                </a:solidFill>
              </a:rPr>
              <a:t>SW</a:t>
            </a:r>
            <a:endParaRPr lang="en-US" sz="130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76478" y="4832350"/>
            <a:ext cx="3433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smtClean="0">
                <a:solidFill>
                  <a:srgbClr val="FF0000"/>
                </a:solidFill>
              </a:rPr>
              <a:t>SE</a:t>
            </a:r>
            <a:endParaRPr lang="en-US" sz="13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277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Robey</dc:creator>
  <cp:lastModifiedBy>Jack Robey</cp:lastModifiedBy>
  <cp:revision>1</cp:revision>
  <dcterms:created xsi:type="dcterms:W3CDTF">2016-09-21T23:28:22Z</dcterms:created>
  <dcterms:modified xsi:type="dcterms:W3CDTF">2016-09-21T23:30:59Z</dcterms:modified>
</cp:coreProperties>
</file>