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29"/>
  </p:normalViewPr>
  <p:slideViewPr>
    <p:cSldViewPr snapToGrid="0" snapToObjects="1">
      <p:cViewPr>
        <p:scale>
          <a:sx n="77" d="100"/>
          <a:sy n="77" d="100"/>
        </p:scale>
        <p:origin x="832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F0C5-AA83-5C48-BB98-BD0291EEFAD9}" type="datetimeFigureOut">
              <a:rPr lang="en-US" smtClean="0"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7D929-6768-AA4B-9EC9-4609922D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18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F0C5-AA83-5C48-BB98-BD0291EEFAD9}" type="datetimeFigureOut">
              <a:rPr lang="en-US" smtClean="0"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7D929-6768-AA4B-9EC9-4609922D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961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F0C5-AA83-5C48-BB98-BD0291EEFAD9}" type="datetimeFigureOut">
              <a:rPr lang="en-US" smtClean="0"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7D929-6768-AA4B-9EC9-4609922D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2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F0C5-AA83-5C48-BB98-BD0291EEFAD9}" type="datetimeFigureOut">
              <a:rPr lang="en-US" smtClean="0"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7D929-6768-AA4B-9EC9-4609922D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49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F0C5-AA83-5C48-BB98-BD0291EEFAD9}" type="datetimeFigureOut">
              <a:rPr lang="en-US" smtClean="0"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7D929-6768-AA4B-9EC9-4609922D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69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F0C5-AA83-5C48-BB98-BD0291EEFAD9}" type="datetimeFigureOut">
              <a:rPr lang="en-US" smtClean="0"/>
              <a:t>11/2/16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7D929-6768-AA4B-9EC9-4609922D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19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F0C5-AA83-5C48-BB98-BD0291EEFAD9}" type="datetimeFigureOut">
              <a:rPr lang="en-US" smtClean="0"/>
              <a:t>11/2/16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7D929-6768-AA4B-9EC9-4609922D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907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F0C5-AA83-5C48-BB98-BD0291EEFAD9}" type="datetimeFigureOut">
              <a:rPr lang="en-US" smtClean="0"/>
              <a:t>11/2/16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7D929-6768-AA4B-9EC9-4609922D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352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F0C5-AA83-5C48-BB98-BD0291EEFAD9}" type="datetimeFigureOut">
              <a:rPr lang="en-US" smtClean="0"/>
              <a:t>11/2/16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7D929-6768-AA4B-9EC9-4609922D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685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F0C5-AA83-5C48-BB98-BD0291EEFAD9}" type="datetimeFigureOut">
              <a:rPr lang="en-US" smtClean="0"/>
              <a:t>11/2/16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7D929-6768-AA4B-9EC9-4609922D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054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F0C5-AA83-5C48-BB98-BD0291EEFAD9}" type="datetimeFigureOut">
              <a:rPr lang="en-US" smtClean="0"/>
              <a:t>11/2/16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7D929-6768-AA4B-9EC9-4609922D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82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AF0C5-AA83-5C48-BB98-BD0291EEFAD9}" type="datetimeFigureOut">
              <a:rPr lang="en-US" smtClean="0"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7D929-6768-AA4B-9EC9-4609922D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6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257" y="1"/>
            <a:ext cx="6850986" cy="68509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69675" y="109182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E/I</a:t>
            </a:r>
            <a:endParaRPr lang="en-US" sz="14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73953" y="109181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A/C</a:t>
            </a:r>
            <a:endParaRPr lang="en-US" sz="140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39531" y="109180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T/K</a:t>
            </a:r>
            <a:endParaRPr lang="en-US" sz="140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180985" y="5534622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E/I</a:t>
            </a:r>
            <a:endParaRPr lang="en-US" sz="14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69675" y="5971502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E/I</a:t>
            </a:r>
            <a:endParaRPr lang="en-US" sz="14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180985" y="1003351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E/I</a:t>
            </a:r>
            <a:endParaRPr lang="en-US" sz="14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73953" y="5971500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A/C</a:t>
            </a:r>
            <a:endParaRPr lang="en-US" sz="140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584825" y="1003350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A/C</a:t>
            </a:r>
            <a:endParaRPr lang="en-US" sz="140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584825" y="5534621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A/C</a:t>
            </a:r>
            <a:endParaRPr lang="en-US" sz="140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34290" y="5971500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T/K</a:t>
            </a:r>
            <a:endParaRPr lang="en-US" sz="140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049539" y="5534619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T/K</a:t>
            </a:r>
            <a:endParaRPr lang="en-US" sz="140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055300" y="1003349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T/K</a:t>
            </a:r>
            <a:endParaRPr lang="en-US" sz="140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784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12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 Robey</dc:creator>
  <cp:lastModifiedBy>Jack Robey</cp:lastModifiedBy>
  <cp:revision>1</cp:revision>
  <dcterms:created xsi:type="dcterms:W3CDTF">2016-11-02T15:47:52Z</dcterms:created>
  <dcterms:modified xsi:type="dcterms:W3CDTF">2016-11-02T15:53:49Z</dcterms:modified>
</cp:coreProperties>
</file>