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C5C-C651-9A45-BAA7-DD5521688CB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73D0-DA5F-AA46-B9A3-B01849B5B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1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C5C-C651-9A45-BAA7-DD5521688CB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73D0-DA5F-AA46-B9A3-B01849B5B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C5C-C651-9A45-BAA7-DD5521688CB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73D0-DA5F-AA46-B9A3-B01849B5B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C5C-C651-9A45-BAA7-DD5521688CB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73D0-DA5F-AA46-B9A3-B01849B5B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C5C-C651-9A45-BAA7-DD5521688CB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73D0-DA5F-AA46-B9A3-B01849B5B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4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C5C-C651-9A45-BAA7-DD5521688CB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73D0-DA5F-AA46-B9A3-B01849B5B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9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C5C-C651-9A45-BAA7-DD5521688CB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73D0-DA5F-AA46-B9A3-B01849B5B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C5C-C651-9A45-BAA7-DD5521688CB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73D0-DA5F-AA46-B9A3-B01849B5B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C5C-C651-9A45-BAA7-DD5521688CB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73D0-DA5F-AA46-B9A3-B01849B5B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C5C-C651-9A45-BAA7-DD5521688CB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73D0-DA5F-AA46-B9A3-B01849B5B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6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2C5C-C651-9A45-BAA7-DD5521688CB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73D0-DA5F-AA46-B9A3-B01849B5B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2C5C-C651-9A45-BAA7-DD5521688CB8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E73D0-DA5F-AA46-B9A3-B01849B5B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37" y="398483"/>
            <a:ext cx="5808472" cy="580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4237" y="486888"/>
            <a:ext cx="4758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CAT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6873" y="5810833"/>
            <a:ext cx="4758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CAT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4237" y="5803631"/>
            <a:ext cx="4758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CAT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6873" y="487440"/>
            <a:ext cx="4758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CAT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1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Robey</dc:creator>
  <cp:lastModifiedBy>Jack Robey</cp:lastModifiedBy>
  <cp:revision>1</cp:revision>
  <dcterms:created xsi:type="dcterms:W3CDTF">2017-01-23T15:33:03Z</dcterms:created>
  <dcterms:modified xsi:type="dcterms:W3CDTF">2017-01-23T15:34:10Z</dcterms:modified>
</cp:coreProperties>
</file>