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40"/>
  </p:normalViewPr>
  <p:slideViewPr>
    <p:cSldViewPr snapToGrid="0" snapToObjects="1">
      <p:cViewPr varScale="1">
        <p:scale>
          <a:sx n="103" d="100"/>
          <a:sy n="103" d="100"/>
        </p:scale>
        <p:origin x="1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94B6-30CA-8A4F-89EC-4C76F7CA94C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D788-CC5D-284B-8065-34BF447EA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94B6-30CA-8A4F-89EC-4C76F7CA94C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D788-CC5D-284B-8065-34BF447EA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8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94B6-30CA-8A4F-89EC-4C76F7CA94C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D788-CC5D-284B-8065-34BF447EA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94B6-30CA-8A4F-89EC-4C76F7CA94C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D788-CC5D-284B-8065-34BF447EA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0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94B6-30CA-8A4F-89EC-4C76F7CA94C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D788-CC5D-284B-8065-34BF447EA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94B6-30CA-8A4F-89EC-4C76F7CA94C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D788-CC5D-284B-8065-34BF447EA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1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94B6-30CA-8A4F-89EC-4C76F7CA94C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D788-CC5D-284B-8065-34BF447EA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94B6-30CA-8A4F-89EC-4C76F7CA94C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D788-CC5D-284B-8065-34BF447EA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94B6-30CA-8A4F-89EC-4C76F7CA94C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D788-CC5D-284B-8065-34BF447EA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4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94B6-30CA-8A4F-89EC-4C76F7CA94C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D788-CC5D-284B-8065-34BF447EA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94B6-30CA-8A4F-89EC-4C76F7CA94C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D788-CC5D-284B-8065-34BF447EA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8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94B6-30CA-8A4F-89EC-4C76F7CA94C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AD788-CC5D-284B-8065-34BF447EA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1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99" y="210065"/>
            <a:ext cx="5619235" cy="56192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9709" y="1000897"/>
            <a:ext cx="719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head</a:t>
            </a:r>
            <a:endParaRPr lang="en-US" sz="11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7480" y="300681"/>
            <a:ext cx="719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head</a:t>
            </a:r>
            <a:endParaRPr lang="en-US" sz="11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4156" y="300681"/>
            <a:ext cx="719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head</a:t>
            </a:r>
            <a:endParaRPr lang="en-US" sz="11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8628" y="5502877"/>
            <a:ext cx="719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head</a:t>
            </a:r>
            <a:endParaRPr lang="en-US" sz="11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5172" y="5515234"/>
            <a:ext cx="719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head</a:t>
            </a:r>
            <a:endParaRPr lang="en-US" sz="11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32095" y="5502877"/>
            <a:ext cx="719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head</a:t>
            </a:r>
            <a:endParaRPr lang="en-US" sz="11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64155" y="4728520"/>
            <a:ext cx="719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head</a:t>
            </a:r>
            <a:endParaRPr lang="en-US" sz="11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2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Robey</dc:creator>
  <cp:lastModifiedBy>Jack Robey</cp:lastModifiedBy>
  <cp:revision>1</cp:revision>
  <dcterms:created xsi:type="dcterms:W3CDTF">2017-03-22T18:09:26Z</dcterms:created>
  <dcterms:modified xsi:type="dcterms:W3CDTF">2017-03-22T18:12:44Z</dcterms:modified>
</cp:coreProperties>
</file>