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4" r:id="rId11"/>
    <p:sldId id="267" r:id="rId12"/>
    <p:sldId id="268" r:id="rId13"/>
    <p:sldId id="269" r:id="rId14"/>
    <p:sldId id="270" r:id="rId15"/>
    <p:sldId id="273" r:id="rId16"/>
    <p:sldId id="274" r:id="rId17"/>
    <p:sldId id="275" r:id="rId18"/>
    <p:sldId id="276" r:id="rId19"/>
    <p:sldId id="278" r:id="rId20"/>
    <p:sldId id="280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95" autoAdjust="0"/>
  </p:normalViewPr>
  <p:slideViewPr>
    <p:cSldViewPr snapToGrid="0" snapToObjects="1">
      <p:cViewPr varScale="1">
        <p:scale>
          <a:sx n="104" d="100"/>
          <a:sy n="104" d="100"/>
        </p:scale>
        <p:origin x="-173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50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mailto:alli.arocho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Data-Driven Generative Art Using </a:t>
            </a:r>
            <a:r>
              <a:rPr lang="en-US" dirty="0" err="1" smtClean="0"/>
              <a:t>processing.py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Allison G. </a:t>
            </a:r>
            <a:r>
              <a:rPr lang="en-US" dirty="0" err="1" smtClean="0"/>
              <a:t>Mart</a:t>
            </a:r>
            <a:r>
              <a:rPr lang="en-US" dirty="0" err="1" smtClean="0"/>
              <a:t>ínez-Arocho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54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Data-Driven Generative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with processes that are informed by data</a:t>
            </a:r>
          </a:p>
          <a:p>
            <a:r>
              <a:rPr lang="en-US" dirty="0" smtClean="0"/>
              <a:t>Does not necessarily have to communicate anything about the data used to generate it</a:t>
            </a:r>
          </a:p>
        </p:txBody>
      </p:sp>
    </p:spTree>
    <p:extLst>
      <p:ext uri="{BB962C8B-B14F-4D97-AF65-F5344CB8AC3E}">
        <p14:creationId xmlns:p14="http://schemas.microsoft.com/office/powerpoint/2010/main" val="2722518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</a:t>
            </a:r>
            <a:r>
              <a:rPr lang="en-US" dirty="0"/>
              <a:t>language, </a:t>
            </a:r>
            <a:r>
              <a:rPr lang="en-US" dirty="0" smtClean="0"/>
              <a:t>and development environment</a:t>
            </a:r>
          </a:p>
        </p:txBody>
      </p:sp>
    </p:spTree>
    <p:extLst>
      <p:ext uri="{BB962C8B-B14F-4D97-AF65-F5344CB8AC3E}">
        <p14:creationId xmlns:p14="http://schemas.microsoft.com/office/powerpoint/2010/main" val="2607728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</a:t>
            </a:r>
            <a:r>
              <a:rPr lang="en-US" dirty="0"/>
              <a:t>language, </a:t>
            </a:r>
            <a:r>
              <a:rPr lang="en-US" dirty="0" smtClean="0"/>
              <a:t>and development environment</a:t>
            </a:r>
          </a:p>
          <a:p>
            <a:r>
              <a:rPr lang="en-US" dirty="0" smtClean="0"/>
              <a:t>Has promoted software </a:t>
            </a:r>
            <a:r>
              <a:rPr lang="en-US" dirty="0"/>
              <a:t>literacy within the visual arts and visual literacy within </a:t>
            </a:r>
            <a:r>
              <a:rPr lang="en-US" dirty="0" smtClean="0"/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2156387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</a:t>
            </a:r>
            <a:r>
              <a:rPr lang="en-US" dirty="0"/>
              <a:t>language, </a:t>
            </a:r>
            <a:r>
              <a:rPr lang="en-US" dirty="0" smtClean="0"/>
              <a:t>and development environment</a:t>
            </a:r>
          </a:p>
          <a:p>
            <a:r>
              <a:rPr lang="en-US" dirty="0" smtClean="0"/>
              <a:t>Has promoted software </a:t>
            </a:r>
            <a:r>
              <a:rPr lang="en-US" dirty="0"/>
              <a:t>literacy within the visual arts and visual literacy within </a:t>
            </a:r>
            <a:r>
              <a:rPr lang="en-US" dirty="0" smtClean="0"/>
              <a:t>technology</a:t>
            </a:r>
          </a:p>
          <a:p>
            <a:r>
              <a:rPr lang="en-US" dirty="0" smtClean="0"/>
              <a:t>Originally released with a Java-based syntax</a:t>
            </a:r>
          </a:p>
        </p:txBody>
      </p:sp>
    </p:spTree>
    <p:extLst>
      <p:ext uri="{BB962C8B-B14F-4D97-AF65-F5344CB8AC3E}">
        <p14:creationId xmlns:p14="http://schemas.microsoft.com/office/powerpoint/2010/main" val="3089966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</a:t>
            </a:r>
            <a:r>
              <a:rPr lang="en-US" dirty="0"/>
              <a:t>language, </a:t>
            </a:r>
            <a:r>
              <a:rPr lang="en-US" dirty="0" smtClean="0"/>
              <a:t>and development environment</a:t>
            </a:r>
          </a:p>
          <a:p>
            <a:r>
              <a:rPr lang="en-US" dirty="0" smtClean="0"/>
              <a:t>Has promoted software </a:t>
            </a:r>
            <a:r>
              <a:rPr lang="en-US" dirty="0"/>
              <a:t>literacy within the visual arts and visual literacy within </a:t>
            </a:r>
            <a:r>
              <a:rPr lang="en-US" dirty="0" smtClean="0"/>
              <a:t>technology</a:t>
            </a:r>
          </a:p>
          <a:p>
            <a:r>
              <a:rPr lang="en-US" dirty="0" smtClean="0"/>
              <a:t>Originally released with a Java-based syntax</a:t>
            </a:r>
          </a:p>
          <a:p>
            <a:r>
              <a:rPr lang="en-US" dirty="0" smtClean="0"/>
              <a:t>Now has several alternative programming interfaces: Python, JS, Ruby</a:t>
            </a:r>
          </a:p>
        </p:txBody>
      </p:sp>
    </p:spTree>
    <p:extLst>
      <p:ext uri="{BB962C8B-B14F-4D97-AF65-F5344CB8AC3E}">
        <p14:creationId xmlns:p14="http://schemas.microsoft.com/office/powerpoint/2010/main" val="3782308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APIs in a nutshell… </a:t>
            </a:r>
            <a:br>
              <a:rPr lang="en-US" dirty="0" smtClean="0"/>
            </a:br>
            <a:r>
              <a:rPr lang="en-US" dirty="0" smtClean="0"/>
              <a:t>                             a very small nutshell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474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Take advantage </a:t>
            </a:r>
            <a:r>
              <a:rPr lang="en-US" dirty="0"/>
              <a:t>of HTTP </a:t>
            </a:r>
            <a:r>
              <a:rPr lang="en-US" dirty="0" smtClean="0"/>
              <a:t>methodologies:</a:t>
            </a:r>
          </a:p>
          <a:p>
            <a:pPr lvl="1"/>
            <a:r>
              <a:rPr lang="en-US" dirty="0" smtClean="0"/>
              <a:t>GET, PUT, POST, DELETE</a:t>
            </a:r>
          </a:p>
        </p:txBody>
      </p:sp>
    </p:spTree>
    <p:extLst>
      <p:ext uri="{BB962C8B-B14F-4D97-AF65-F5344CB8AC3E}">
        <p14:creationId xmlns:p14="http://schemas.microsoft.com/office/powerpoint/2010/main" val="2373801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APIs in a nutshell… </a:t>
            </a:r>
            <a:br>
              <a:rPr lang="en-US" dirty="0" smtClean="0"/>
            </a:br>
            <a:r>
              <a:rPr lang="en-US" dirty="0" smtClean="0"/>
              <a:t>                             a very small nutshell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474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Take advantage </a:t>
            </a:r>
            <a:r>
              <a:rPr lang="en-US" dirty="0"/>
              <a:t>of HTTP </a:t>
            </a:r>
            <a:r>
              <a:rPr lang="en-US" dirty="0" smtClean="0"/>
              <a:t>methodologies:</a:t>
            </a:r>
          </a:p>
          <a:p>
            <a:pPr lvl="1"/>
            <a:r>
              <a:rPr lang="en-US" dirty="0" smtClean="0"/>
              <a:t>GET, PUT, POST, DELETE</a:t>
            </a:r>
          </a:p>
          <a:p>
            <a:r>
              <a:rPr lang="en-US" dirty="0" smtClean="0"/>
              <a:t>For today, we only need to understand:</a:t>
            </a:r>
          </a:p>
          <a:p>
            <a:pPr lvl="1"/>
            <a:r>
              <a:rPr lang="en-US" dirty="0" smtClean="0"/>
              <a:t>GET requests, which are used to retrieve resources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4543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APIs in a nutshell… </a:t>
            </a:r>
            <a:br>
              <a:rPr lang="en-US" dirty="0" smtClean="0"/>
            </a:br>
            <a:r>
              <a:rPr lang="en-US" dirty="0" smtClean="0"/>
              <a:t>                             a very small nutshell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474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Take advantage </a:t>
            </a:r>
            <a:r>
              <a:rPr lang="en-US" dirty="0"/>
              <a:t>of HTTP </a:t>
            </a:r>
            <a:r>
              <a:rPr lang="en-US" dirty="0" smtClean="0"/>
              <a:t>methodologies:</a:t>
            </a:r>
          </a:p>
          <a:p>
            <a:pPr lvl="1"/>
            <a:r>
              <a:rPr lang="en-US" dirty="0" smtClean="0"/>
              <a:t>GET, PUT, POST, DELETE</a:t>
            </a:r>
          </a:p>
          <a:p>
            <a:r>
              <a:rPr lang="en-US" dirty="0" smtClean="0"/>
              <a:t>For today, we only need to understand:</a:t>
            </a:r>
          </a:p>
          <a:p>
            <a:pPr lvl="1"/>
            <a:r>
              <a:rPr lang="en-US" dirty="0" smtClean="0"/>
              <a:t>GET requests, which are used to retrieve resources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Today’s activity’s data came from: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darksky.net</a:t>
            </a:r>
            <a:r>
              <a:rPr lang="en-US" dirty="0"/>
              <a:t>/</a:t>
            </a:r>
            <a:r>
              <a:rPr lang="en-US" dirty="0" err="1"/>
              <a:t>dev</a:t>
            </a:r>
            <a:r>
              <a:rPr lang="en-US" dirty="0"/>
              <a:t>/</a:t>
            </a:r>
            <a:r>
              <a:rPr lang="en-US" dirty="0" smtClean="0"/>
              <a:t>docs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634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APIs in a nutshell… </a:t>
            </a:r>
            <a:br>
              <a:rPr lang="en-US" dirty="0" smtClean="0"/>
            </a:br>
            <a:r>
              <a:rPr lang="en-US" dirty="0" smtClean="0"/>
              <a:t>                             a very small nutshell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474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Take advantage </a:t>
            </a:r>
            <a:r>
              <a:rPr lang="en-US" dirty="0"/>
              <a:t>of HTTP </a:t>
            </a:r>
            <a:r>
              <a:rPr lang="en-US" dirty="0" smtClean="0"/>
              <a:t>methodologies:</a:t>
            </a:r>
          </a:p>
          <a:p>
            <a:pPr lvl="1"/>
            <a:r>
              <a:rPr lang="en-US" dirty="0" smtClean="0"/>
              <a:t>GET, PUT, POST, DELETE</a:t>
            </a:r>
          </a:p>
          <a:p>
            <a:r>
              <a:rPr lang="en-US" dirty="0" smtClean="0"/>
              <a:t>For today, we only need to understand:</a:t>
            </a:r>
          </a:p>
          <a:p>
            <a:pPr lvl="1"/>
            <a:r>
              <a:rPr lang="en-US" dirty="0" smtClean="0"/>
              <a:t>GET requests, which are used to retrieve resources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Today’s activity’s data came from: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darksky.net</a:t>
            </a:r>
            <a:r>
              <a:rPr lang="en-US" dirty="0"/>
              <a:t>/</a:t>
            </a:r>
            <a:r>
              <a:rPr lang="en-US" dirty="0" err="1"/>
              <a:t>dev</a:t>
            </a:r>
            <a:r>
              <a:rPr lang="en-US" dirty="0"/>
              <a:t>/</a:t>
            </a:r>
            <a:r>
              <a:rPr lang="en-US" dirty="0" smtClean="0"/>
              <a:t>docs</a:t>
            </a:r>
          </a:p>
          <a:p>
            <a:r>
              <a:rPr lang="en-US" dirty="0" smtClean="0"/>
              <a:t>To learn more about APIs, you can visit:</a:t>
            </a:r>
          </a:p>
          <a:p>
            <a:pPr lvl="1"/>
            <a:r>
              <a:rPr lang="en-US" dirty="0" smtClean="0"/>
              <a:t>https://</a:t>
            </a:r>
            <a:r>
              <a:rPr lang="en-US" dirty="0" err="1" smtClean="0"/>
              <a:t>www.codecademy.com</a:t>
            </a:r>
            <a:r>
              <a:rPr lang="en-US" dirty="0" smtClean="0"/>
              <a:t>/</a:t>
            </a:r>
            <a:r>
              <a:rPr lang="en-US" dirty="0" err="1" smtClean="0"/>
              <a:t>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425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Let’s get ready to make art!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4740" cy="4525963"/>
          </a:xfrm>
        </p:spPr>
        <p:txBody>
          <a:bodyPr>
            <a:normAutofit/>
          </a:bodyPr>
          <a:lstStyle/>
          <a:p>
            <a:r>
              <a:rPr lang="en-US" sz="3000" dirty="0"/>
              <a:t>Go to: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	</a:t>
            </a:r>
            <a:r>
              <a:rPr lang="en-US" sz="3000" dirty="0" smtClean="0">
                <a:solidFill>
                  <a:srgbClr val="FFFFFF"/>
                </a:solidFill>
              </a:rPr>
              <a:t>https</a:t>
            </a:r>
            <a:r>
              <a:rPr lang="en-US" sz="3000" dirty="0">
                <a:solidFill>
                  <a:srgbClr val="FFFFFF"/>
                </a:solidFill>
              </a:rPr>
              <a:t>://github.com/arocho/generative-</a:t>
            </a:r>
            <a:r>
              <a:rPr lang="en-US" sz="3000" dirty="0" smtClean="0">
                <a:solidFill>
                  <a:srgbClr val="FFFFFF"/>
                </a:solidFill>
              </a:rPr>
              <a:t>art</a:t>
            </a:r>
          </a:p>
          <a:p>
            <a:endParaRPr lang="en-US" sz="3000" dirty="0" smtClean="0"/>
          </a:p>
          <a:p>
            <a:r>
              <a:rPr lang="en-US" sz="3000" dirty="0" smtClean="0"/>
              <a:t>Or go to the </a:t>
            </a:r>
            <a:r>
              <a:rPr lang="en-US" sz="3000" dirty="0" err="1" smtClean="0"/>
              <a:t>PyCaribbean</a:t>
            </a:r>
            <a:r>
              <a:rPr lang="en-US" sz="3000" dirty="0" smtClean="0"/>
              <a:t> Slack #gen-art channel</a:t>
            </a:r>
          </a:p>
          <a:p>
            <a:r>
              <a:rPr lang="en-US" sz="3000" dirty="0" smtClean="0"/>
              <a:t>Install Processing, and open the </a:t>
            </a:r>
            <a:r>
              <a:rPr lang="en-US" sz="3000" dirty="0" err="1" smtClean="0"/>
              <a:t>pc_ws.pyde</a:t>
            </a:r>
            <a:r>
              <a:rPr lang="en-US" sz="3000" dirty="0" smtClean="0"/>
              <a:t> file</a:t>
            </a:r>
          </a:p>
          <a:p>
            <a:pPr marL="0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637263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Born and raised in Puerto Rico</a:t>
            </a:r>
          </a:p>
        </p:txBody>
      </p:sp>
    </p:spTree>
    <p:extLst>
      <p:ext uri="{BB962C8B-B14F-4D97-AF65-F5344CB8AC3E}">
        <p14:creationId xmlns:p14="http://schemas.microsoft.com/office/powerpoint/2010/main" val="3059589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Let’s get ready to make art!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4740" cy="4525963"/>
          </a:xfrm>
        </p:spPr>
        <p:txBody>
          <a:bodyPr>
            <a:normAutofit fontScale="92500"/>
          </a:bodyPr>
          <a:lstStyle/>
          <a:p>
            <a:r>
              <a:rPr lang="en-US" dirty="0"/>
              <a:t>Go to: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olidFill>
                  <a:srgbClr val="FFFFFF"/>
                </a:solidFill>
              </a:rPr>
              <a:t>https</a:t>
            </a:r>
            <a:r>
              <a:rPr lang="en-US" dirty="0">
                <a:solidFill>
                  <a:srgbClr val="FFFFFF"/>
                </a:solidFill>
              </a:rPr>
              <a:t>://github.com/arocho/generative-</a:t>
            </a:r>
            <a:r>
              <a:rPr lang="en-US" dirty="0" smtClean="0">
                <a:solidFill>
                  <a:srgbClr val="FFFFFF"/>
                </a:solidFill>
              </a:rPr>
              <a:t>art</a:t>
            </a:r>
          </a:p>
          <a:p>
            <a:endParaRPr lang="en-US" dirty="0" smtClean="0"/>
          </a:p>
          <a:p>
            <a:r>
              <a:rPr lang="en-US" dirty="0" smtClean="0"/>
              <a:t>Or go to the </a:t>
            </a:r>
            <a:r>
              <a:rPr lang="en-US" dirty="0" err="1" smtClean="0"/>
              <a:t>PyCaribbean</a:t>
            </a:r>
            <a:r>
              <a:rPr lang="en-US" dirty="0" smtClean="0"/>
              <a:t> Slack #gen-art channel</a:t>
            </a:r>
          </a:p>
          <a:p>
            <a:r>
              <a:rPr lang="en-US" dirty="0" smtClean="0"/>
              <a:t>Install Processing, and open the </a:t>
            </a:r>
            <a:r>
              <a:rPr lang="en-US" dirty="0" err="1" smtClean="0"/>
              <a:t>pc_ws.pyde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Let’s mess with the file, and make something new.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3900" dirty="0" smtClean="0"/>
              <a:t>SHARE!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609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784603"/>
            <a:ext cx="7772400" cy="1362075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284416"/>
            <a:ext cx="7772400" cy="1500187"/>
          </a:xfrm>
        </p:spPr>
        <p:txBody>
          <a:bodyPr/>
          <a:lstStyle/>
          <a:p>
            <a:r>
              <a:rPr lang="en-US" dirty="0" smtClean="0"/>
              <a:t>THANKS A BUNCH!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722313" y="4587252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 smtClean="0"/>
              <a:t>Allison G. </a:t>
            </a:r>
            <a:r>
              <a:rPr lang="en-US" sz="2800" dirty="0" err="1" smtClean="0"/>
              <a:t>Mart</a:t>
            </a:r>
            <a:r>
              <a:rPr lang="en-US" sz="2800" dirty="0" err="1" smtClean="0"/>
              <a:t>í</a:t>
            </a:r>
            <a:r>
              <a:rPr lang="en-US" sz="2800" dirty="0" err="1" smtClean="0"/>
              <a:t>nez</a:t>
            </a:r>
            <a:r>
              <a:rPr lang="en-US" sz="2800" dirty="0" smtClean="0"/>
              <a:t> </a:t>
            </a:r>
            <a:r>
              <a:rPr lang="en-US" sz="2800" dirty="0" err="1" smtClean="0"/>
              <a:t>Arocho</a:t>
            </a:r>
            <a:endParaRPr lang="en-US" sz="2800" dirty="0" smtClean="0"/>
          </a:p>
          <a:p>
            <a:pPr algn="r"/>
            <a:r>
              <a:rPr lang="en-US" dirty="0" err="1" smtClean="0"/>
              <a:t>linkedin.com</a:t>
            </a:r>
            <a:r>
              <a:rPr lang="en-US" dirty="0"/>
              <a:t>/in/allisonarocho</a:t>
            </a:r>
            <a:endParaRPr lang="en-US" dirty="0" smtClean="0">
              <a:hlinkClick r:id="rId2"/>
            </a:endParaRPr>
          </a:p>
          <a:p>
            <a:pPr algn="r"/>
            <a:r>
              <a:rPr lang="en-US" dirty="0" smtClean="0"/>
              <a:t>alli.arocho@gmail.com</a:t>
            </a:r>
          </a:p>
          <a:p>
            <a:pPr algn="r"/>
            <a:r>
              <a:rPr lang="en-US" dirty="0" smtClean="0"/>
              <a:t>@</a:t>
            </a:r>
            <a:r>
              <a:rPr lang="en-US" dirty="0" err="1" smtClean="0"/>
              <a:t>vamoavel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6172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Born and raised in Puerto Rico</a:t>
            </a:r>
          </a:p>
          <a:p>
            <a:r>
              <a:rPr lang="en-US" dirty="0" smtClean="0"/>
              <a:t>B.S. Computer Science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0467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Born and raised in Puerto Rico</a:t>
            </a:r>
          </a:p>
          <a:p>
            <a:r>
              <a:rPr lang="en-US" dirty="0" smtClean="0"/>
              <a:t>B.S. Computer Science</a:t>
            </a:r>
          </a:p>
          <a:p>
            <a:r>
              <a:rPr lang="en-US" dirty="0" smtClean="0"/>
              <a:t>Software Engineer at IBM</a:t>
            </a:r>
          </a:p>
        </p:txBody>
      </p:sp>
    </p:spTree>
    <p:extLst>
      <p:ext uri="{BB962C8B-B14F-4D97-AF65-F5344CB8AC3E}">
        <p14:creationId xmlns:p14="http://schemas.microsoft.com/office/powerpoint/2010/main" val="587281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Born and raised in Puerto Rico</a:t>
            </a:r>
          </a:p>
          <a:p>
            <a:r>
              <a:rPr lang="en-US" dirty="0" smtClean="0"/>
              <a:t>B.S. Computer Science</a:t>
            </a:r>
          </a:p>
          <a:p>
            <a:r>
              <a:rPr lang="en-US" dirty="0" smtClean="0"/>
              <a:t>Software Engineer at IBM</a:t>
            </a:r>
          </a:p>
          <a:p>
            <a:r>
              <a:rPr lang="en-US" dirty="0" smtClean="0"/>
              <a:t>I like cats</a:t>
            </a:r>
          </a:p>
        </p:txBody>
      </p:sp>
    </p:spTree>
    <p:extLst>
      <p:ext uri="{BB962C8B-B14F-4D97-AF65-F5344CB8AC3E}">
        <p14:creationId xmlns:p14="http://schemas.microsoft.com/office/powerpoint/2010/main" val="386641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Born and raised in Puerto Rico</a:t>
            </a:r>
          </a:p>
          <a:p>
            <a:r>
              <a:rPr lang="en-US" dirty="0" smtClean="0"/>
              <a:t>B.S. Computer Science</a:t>
            </a:r>
          </a:p>
          <a:p>
            <a:r>
              <a:rPr lang="en-US" dirty="0" smtClean="0"/>
              <a:t>Software Engineer at IBM</a:t>
            </a:r>
          </a:p>
          <a:p>
            <a:r>
              <a:rPr lang="en-US" dirty="0" smtClean="0"/>
              <a:t>I like cats</a:t>
            </a:r>
          </a:p>
          <a:p>
            <a:r>
              <a:rPr lang="en-US" dirty="0" smtClean="0"/>
              <a:t>Notorious for telling bad jokes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4705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Generative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 is any art </a:t>
            </a:r>
            <a:r>
              <a:rPr lang="en-US" dirty="0"/>
              <a:t>practice where the artist creates a </a:t>
            </a:r>
            <a:r>
              <a:rPr lang="en-US" dirty="0" smtClean="0"/>
              <a:t>process, </a:t>
            </a:r>
            <a:r>
              <a:rPr lang="en-US" dirty="0"/>
              <a:t>which is then set into motion with some degree of autonomy contributing to or resulting in a completed work of art</a:t>
            </a:r>
            <a:r>
              <a:rPr lang="en-US" dirty="0" smtClean="0"/>
              <a:t>.</a:t>
            </a:r>
          </a:p>
          <a:p>
            <a:pPr marL="3657600" lvl="8" indent="0">
              <a:buNone/>
            </a:pPr>
            <a:r>
              <a:rPr lang="en-US" dirty="0" smtClean="0"/>
              <a:t>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43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Generative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 is any art </a:t>
            </a:r>
            <a:r>
              <a:rPr lang="en-US" dirty="0"/>
              <a:t>practice where the artist creates a </a:t>
            </a:r>
            <a:r>
              <a:rPr lang="en-US" dirty="0" smtClean="0"/>
              <a:t>process, </a:t>
            </a:r>
            <a:r>
              <a:rPr lang="en-US" dirty="0"/>
              <a:t>which is then set into motion with some degree of autonomy contributing to or resulting in a completed work of art</a:t>
            </a:r>
            <a:r>
              <a:rPr lang="en-US" dirty="0" smtClean="0"/>
              <a:t>.</a:t>
            </a:r>
          </a:p>
          <a:p>
            <a:pPr marL="3657600" lvl="8" indent="0">
              <a:buNone/>
            </a:pPr>
            <a:r>
              <a:rPr lang="en-US" dirty="0" smtClean="0"/>
              <a:t>                              -Philip </a:t>
            </a:r>
            <a:r>
              <a:rPr lang="en-US" dirty="0" err="1" smtClean="0"/>
              <a:t>Galanter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600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Data-Driven Generative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with processes that are informed by data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5233406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450</TotalTime>
  <Words>518</Words>
  <Application>Microsoft Macintosh PowerPoint</Application>
  <PresentationFormat>On-screen Show (4:3)</PresentationFormat>
  <Paragraphs>91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 Black </vt:lpstr>
      <vt:lpstr>Data-Driven Generative Art Using processing.py</vt:lpstr>
      <vt:lpstr>About Me</vt:lpstr>
      <vt:lpstr>About Me</vt:lpstr>
      <vt:lpstr>About Me</vt:lpstr>
      <vt:lpstr>About Me</vt:lpstr>
      <vt:lpstr>About Me</vt:lpstr>
      <vt:lpstr>Generative Art</vt:lpstr>
      <vt:lpstr>Generative Art</vt:lpstr>
      <vt:lpstr>Data-Driven Generative Art</vt:lpstr>
      <vt:lpstr>Data-Driven Generative Art</vt:lpstr>
      <vt:lpstr>Processing</vt:lpstr>
      <vt:lpstr>Processing</vt:lpstr>
      <vt:lpstr>Processing</vt:lpstr>
      <vt:lpstr>Processing</vt:lpstr>
      <vt:lpstr>APIs in a nutshell…                               a very small nutshell</vt:lpstr>
      <vt:lpstr>APIs in a nutshell…                               a very small nutshell</vt:lpstr>
      <vt:lpstr>APIs in a nutshell…                               a very small nutshell</vt:lpstr>
      <vt:lpstr>APIs in a nutshell…                               a very small nutshell</vt:lpstr>
      <vt:lpstr>Let’s get ready to make art!</vt:lpstr>
      <vt:lpstr>Let’s get ready to make art!</vt:lpstr>
      <vt:lpstr>Questions?</vt:lpstr>
    </vt:vector>
  </TitlesOfParts>
  <Company>IBM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Generative Art Using processing.py</dc:title>
  <dc:creator>Allison Martinez-Arocho</dc:creator>
  <cp:lastModifiedBy>Allison Martinez-Arocho</cp:lastModifiedBy>
  <cp:revision>10</cp:revision>
  <dcterms:created xsi:type="dcterms:W3CDTF">2017-02-19T06:24:43Z</dcterms:created>
  <dcterms:modified xsi:type="dcterms:W3CDTF">2017-02-19T13:54:44Z</dcterms:modified>
</cp:coreProperties>
</file>