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71" r:id="rId10"/>
    <p:sldId id="274" r:id="rId11"/>
    <p:sldId id="275" r:id="rId12"/>
    <p:sldId id="266" r:id="rId13"/>
    <p:sldId id="277" r:id="rId14"/>
    <p:sldId id="268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19CE9-B343-4265-9F4A-0864581E65E7}" v="39" dt="2019-12-02T03:47:03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chez-Ayra" userId="6745e27f37c7945b" providerId="LiveId" clId="{1E119CE9-B343-4265-9F4A-0864581E65E7}"/>
    <pc:docChg chg="undo custSel addSld delSld modSld sldOrd">
      <pc:chgData name="Anthony Sanchez-Ayra" userId="6745e27f37c7945b" providerId="LiveId" clId="{1E119CE9-B343-4265-9F4A-0864581E65E7}" dt="2019-12-03T00:53:24.982" v="1471" actId="2696"/>
      <pc:docMkLst>
        <pc:docMk/>
      </pc:docMkLst>
      <pc:sldChg chg="modNotesTx">
        <pc:chgData name="Anthony Sanchez-Ayra" userId="6745e27f37c7945b" providerId="LiveId" clId="{1E119CE9-B343-4265-9F4A-0864581E65E7}" dt="2019-12-02T04:26:19.199" v="1396" actId="20577"/>
        <pc:sldMkLst>
          <pc:docMk/>
          <pc:sldMk cId="1723716897" sldId="256"/>
        </pc:sldMkLst>
      </pc:sldChg>
      <pc:sldChg chg="modNotesTx">
        <pc:chgData name="Anthony Sanchez-Ayra" userId="6745e27f37c7945b" providerId="LiveId" clId="{1E119CE9-B343-4265-9F4A-0864581E65E7}" dt="2019-12-02T04:26:13.755" v="1390" actId="20577"/>
        <pc:sldMkLst>
          <pc:docMk/>
          <pc:sldMk cId="621416271" sldId="257"/>
        </pc:sldMkLst>
      </pc:sldChg>
      <pc:sldChg chg="modNotesTx">
        <pc:chgData name="Anthony Sanchez-Ayra" userId="6745e27f37c7945b" providerId="LiveId" clId="{1E119CE9-B343-4265-9F4A-0864581E65E7}" dt="2019-12-02T04:25:54.702" v="1383" actId="20577"/>
        <pc:sldMkLst>
          <pc:docMk/>
          <pc:sldMk cId="2482113156" sldId="258"/>
        </pc:sldMkLst>
      </pc:sldChg>
      <pc:sldChg chg="modNotesTx">
        <pc:chgData name="Anthony Sanchez-Ayra" userId="6745e27f37c7945b" providerId="LiveId" clId="{1E119CE9-B343-4265-9F4A-0864581E65E7}" dt="2019-12-02T04:26:41.268" v="1420" actId="20577"/>
        <pc:sldMkLst>
          <pc:docMk/>
          <pc:sldMk cId="1481197021" sldId="260"/>
        </pc:sldMkLst>
      </pc:sldChg>
      <pc:sldChg chg="modNotesTx">
        <pc:chgData name="Anthony Sanchez-Ayra" userId="6745e27f37c7945b" providerId="LiveId" clId="{1E119CE9-B343-4265-9F4A-0864581E65E7}" dt="2019-12-02T04:27:00.460" v="1431" actId="20577"/>
        <pc:sldMkLst>
          <pc:docMk/>
          <pc:sldMk cId="2534513081" sldId="261"/>
        </pc:sldMkLst>
      </pc:sldChg>
      <pc:sldChg chg="modNotesTx">
        <pc:chgData name="Anthony Sanchez-Ayra" userId="6745e27f37c7945b" providerId="LiveId" clId="{1E119CE9-B343-4265-9F4A-0864581E65E7}" dt="2019-12-02T04:26:29.862" v="1400" actId="20577"/>
        <pc:sldMkLst>
          <pc:docMk/>
          <pc:sldMk cId="385957599" sldId="262"/>
        </pc:sldMkLst>
      </pc:sldChg>
      <pc:sldChg chg="modNotesTx">
        <pc:chgData name="Anthony Sanchez-Ayra" userId="6745e27f37c7945b" providerId="LiveId" clId="{1E119CE9-B343-4265-9F4A-0864581E65E7}" dt="2019-12-02T04:26:32.866" v="1404" actId="20577"/>
        <pc:sldMkLst>
          <pc:docMk/>
          <pc:sldMk cId="241253761" sldId="263"/>
        </pc:sldMkLst>
      </pc:sldChg>
      <pc:sldChg chg="modNotesTx">
        <pc:chgData name="Anthony Sanchez-Ayra" userId="6745e27f37c7945b" providerId="LiveId" clId="{1E119CE9-B343-4265-9F4A-0864581E65E7}" dt="2019-12-02T04:27:19.392" v="1441" actId="20577"/>
        <pc:sldMkLst>
          <pc:docMk/>
          <pc:sldMk cId="2325763583" sldId="266"/>
        </pc:sldMkLst>
      </pc:sldChg>
      <pc:sldChg chg="delSp modSp modNotesTx">
        <pc:chgData name="Anthony Sanchez-Ayra" userId="6745e27f37c7945b" providerId="LiveId" clId="{1E119CE9-B343-4265-9F4A-0864581E65E7}" dt="2019-12-02T04:27:36.626" v="1455" actId="20577"/>
        <pc:sldMkLst>
          <pc:docMk/>
          <pc:sldMk cId="499540092" sldId="268"/>
        </pc:sldMkLst>
        <pc:spChg chg="mod">
          <ac:chgData name="Anthony Sanchez-Ayra" userId="6745e27f37c7945b" providerId="LiveId" clId="{1E119CE9-B343-4265-9F4A-0864581E65E7}" dt="2019-12-02T03:37:46.789" v="1292" actId="20577"/>
          <ac:spMkLst>
            <pc:docMk/>
            <pc:sldMk cId="499540092" sldId="268"/>
            <ac:spMk id="2" creationId="{5C80EEB8-5622-4702-AD82-5EEE0379B31E}"/>
          </ac:spMkLst>
        </pc:spChg>
        <pc:spChg chg="mod">
          <ac:chgData name="Anthony Sanchez-Ayra" userId="6745e27f37c7945b" providerId="LiveId" clId="{1E119CE9-B343-4265-9F4A-0864581E65E7}" dt="2019-12-02T00:01:01.531" v="679" actId="1076"/>
          <ac:spMkLst>
            <pc:docMk/>
            <pc:sldMk cId="499540092" sldId="268"/>
            <ac:spMk id="5" creationId="{4EDCAB97-38A8-4D96-8012-A3D8C87B9F15}"/>
          </ac:spMkLst>
        </pc:spChg>
        <pc:spChg chg="del">
          <ac:chgData name="Anthony Sanchez-Ayra" userId="6745e27f37c7945b" providerId="LiveId" clId="{1E119CE9-B343-4265-9F4A-0864581E65E7}" dt="2019-12-01T23:51:44.752" v="106" actId="478"/>
          <ac:spMkLst>
            <pc:docMk/>
            <pc:sldMk cId="499540092" sldId="268"/>
            <ac:spMk id="6" creationId="{C29C722A-B56B-42DB-8D41-2B60CEC7321C}"/>
          </ac:spMkLst>
        </pc:spChg>
        <pc:spChg chg="mod">
          <ac:chgData name="Anthony Sanchez-Ayra" userId="6745e27f37c7945b" providerId="LiveId" clId="{1E119CE9-B343-4265-9F4A-0864581E65E7}" dt="2019-12-01T23:51:53.266" v="107" actId="1076"/>
          <ac:spMkLst>
            <pc:docMk/>
            <pc:sldMk cId="499540092" sldId="268"/>
            <ac:spMk id="7" creationId="{D0874340-2D7A-48CC-B203-7ED7D9920ABA}"/>
          </ac:spMkLst>
        </pc:spChg>
      </pc:sldChg>
      <pc:sldChg chg="delSp modSp modNotesTx">
        <pc:chgData name="Anthony Sanchez-Ayra" userId="6745e27f37c7945b" providerId="LiveId" clId="{1E119CE9-B343-4265-9F4A-0864581E65E7}" dt="2019-12-02T04:27:43.499" v="1460" actId="20577"/>
        <pc:sldMkLst>
          <pc:docMk/>
          <pc:sldMk cId="3606661239" sldId="269"/>
        </pc:sldMkLst>
        <pc:spChg chg="mod">
          <ac:chgData name="Anthony Sanchez-Ayra" userId="6745e27f37c7945b" providerId="LiveId" clId="{1E119CE9-B343-4265-9F4A-0864581E65E7}" dt="2019-12-02T03:37:52.217" v="1295" actId="1076"/>
          <ac:spMkLst>
            <pc:docMk/>
            <pc:sldMk cId="3606661239" sldId="269"/>
            <ac:spMk id="2" creationId="{5FB8B40E-E978-4CA5-A7F8-8ECDF16ED7B8}"/>
          </ac:spMkLst>
        </pc:spChg>
        <pc:spChg chg="mod">
          <ac:chgData name="Anthony Sanchez-Ayra" userId="6745e27f37c7945b" providerId="LiveId" clId="{1E119CE9-B343-4265-9F4A-0864581E65E7}" dt="2019-12-02T03:38:40.012" v="1299" actId="403"/>
          <ac:spMkLst>
            <pc:docMk/>
            <pc:sldMk cId="3606661239" sldId="269"/>
            <ac:spMk id="4" creationId="{C0FE504E-29EC-4DEB-B0E6-E6B15FCFE32E}"/>
          </ac:spMkLst>
        </pc:spChg>
        <pc:spChg chg="del">
          <ac:chgData name="Anthony Sanchez-Ayra" userId="6745e27f37c7945b" providerId="LiveId" clId="{1E119CE9-B343-4265-9F4A-0864581E65E7}" dt="2019-12-02T00:02:29.906" v="695" actId="478"/>
          <ac:spMkLst>
            <pc:docMk/>
            <pc:sldMk cId="3606661239" sldId="269"/>
            <ac:spMk id="5" creationId="{0C6E4AAC-AF50-421A-8D37-CC72E4FDCFEF}"/>
          </ac:spMkLst>
        </pc:spChg>
        <pc:spChg chg="mod">
          <ac:chgData name="Anthony Sanchez-Ayra" userId="6745e27f37c7945b" providerId="LiveId" clId="{1E119CE9-B343-4265-9F4A-0864581E65E7}" dt="2019-12-02T00:04:17.937" v="730" actId="1076"/>
          <ac:spMkLst>
            <pc:docMk/>
            <pc:sldMk cId="3606661239" sldId="269"/>
            <ac:spMk id="6" creationId="{83D7B75E-CD89-4451-AA61-D4A5221E0C74}"/>
          </ac:spMkLst>
        </pc:spChg>
      </pc:sldChg>
      <pc:sldChg chg="addSp modSp ord modNotesTx">
        <pc:chgData name="Anthony Sanchez-Ayra" userId="6745e27f37c7945b" providerId="LiveId" clId="{1E119CE9-B343-4265-9F4A-0864581E65E7}" dt="2019-12-02T04:27:46.306" v="1465" actId="20577"/>
        <pc:sldMkLst>
          <pc:docMk/>
          <pc:sldMk cId="2311186588" sldId="270"/>
        </pc:sldMkLst>
        <pc:spChg chg="mod">
          <ac:chgData name="Anthony Sanchez-Ayra" userId="6745e27f37c7945b" providerId="LiveId" clId="{1E119CE9-B343-4265-9F4A-0864581E65E7}" dt="2019-12-02T03:45:05.850" v="1307" actId="20577"/>
          <ac:spMkLst>
            <pc:docMk/>
            <pc:sldMk cId="2311186588" sldId="270"/>
            <ac:spMk id="2" creationId="{13E81D7D-0FCE-41E5-A10E-4D37B63C5AEA}"/>
          </ac:spMkLst>
        </pc:spChg>
        <pc:spChg chg="mod">
          <ac:chgData name="Anthony Sanchez-Ayra" userId="6745e27f37c7945b" providerId="LiveId" clId="{1E119CE9-B343-4265-9F4A-0864581E65E7}" dt="2019-12-02T03:26:54.337" v="895" actId="14100"/>
          <ac:spMkLst>
            <pc:docMk/>
            <pc:sldMk cId="2311186588" sldId="270"/>
            <ac:spMk id="4" creationId="{BFC6A109-35D1-40A0-A541-34831739E181}"/>
          </ac:spMkLst>
        </pc:spChg>
        <pc:spChg chg="add">
          <ac:chgData name="Anthony Sanchez-Ayra" userId="6745e27f37c7945b" providerId="LiveId" clId="{1E119CE9-B343-4265-9F4A-0864581E65E7}" dt="2019-12-02T03:41:43.141" v="1300"/>
          <ac:spMkLst>
            <pc:docMk/>
            <pc:sldMk cId="2311186588" sldId="270"/>
            <ac:spMk id="5" creationId="{933B5355-0805-432D-94DE-96121B93A1C4}"/>
          </ac:spMkLst>
        </pc:spChg>
      </pc:sldChg>
      <pc:sldChg chg="modNotesTx">
        <pc:chgData name="Anthony Sanchez-Ayra" userId="6745e27f37c7945b" providerId="LiveId" clId="{1E119CE9-B343-4265-9F4A-0864581E65E7}" dt="2019-12-02T04:26:37.591" v="1413" actId="20577"/>
        <pc:sldMkLst>
          <pc:docMk/>
          <pc:sldMk cId="1364555815" sldId="272"/>
        </pc:sldMkLst>
      </pc:sldChg>
      <pc:sldChg chg="del">
        <pc:chgData name="Anthony Sanchez-Ayra" userId="6745e27f37c7945b" providerId="LiveId" clId="{1E119CE9-B343-4265-9F4A-0864581E65E7}" dt="2019-12-03T00:53:24.982" v="1471" actId="2696"/>
        <pc:sldMkLst>
          <pc:docMk/>
          <pc:sldMk cId="3310205035" sldId="273"/>
        </pc:sldMkLst>
      </pc:sldChg>
      <pc:sldChg chg="modNotesTx">
        <pc:chgData name="Anthony Sanchez-Ayra" userId="6745e27f37c7945b" providerId="LiveId" clId="{1E119CE9-B343-4265-9F4A-0864581E65E7}" dt="2019-12-02T04:25:44.478" v="1374" actId="20577"/>
        <pc:sldMkLst>
          <pc:docMk/>
          <pc:sldMk cId="766670131" sldId="274"/>
        </pc:sldMkLst>
      </pc:sldChg>
      <pc:sldChg chg="modNotesTx">
        <pc:chgData name="Anthony Sanchez-Ayra" userId="6745e27f37c7945b" providerId="LiveId" clId="{1E119CE9-B343-4265-9F4A-0864581E65E7}" dt="2019-12-02T04:25:39.849" v="1367" actId="20577"/>
        <pc:sldMkLst>
          <pc:docMk/>
          <pc:sldMk cId="1525650455" sldId="275"/>
        </pc:sldMkLst>
      </pc:sldChg>
      <pc:sldChg chg="delSp modSp modNotesTx">
        <pc:chgData name="Anthony Sanchez-Ayra" userId="6745e27f37c7945b" providerId="LiveId" clId="{1E119CE9-B343-4265-9F4A-0864581E65E7}" dt="2019-12-02T04:27:49.236" v="1470" actId="20577"/>
        <pc:sldMkLst>
          <pc:docMk/>
          <pc:sldMk cId="1439157380" sldId="276"/>
        </pc:sldMkLst>
        <pc:spChg chg="mod">
          <ac:chgData name="Anthony Sanchez-Ayra" userId="6745e27f37c7945b" providerId="LiveId" clId="{1E119CE9-B343-4265-9F4A-0864581E65E7}" dt="2019-12-02T03:46:23.412" v="1318" actId="20577"/>
          <ac:spMkLst>
            <pc:docMk/>
            <pc:sldMk cId="1439157380" sldId="276"/>
            <ac:spMk id="2" creationId="{FFFE89ED-01E5-4E1B-9201-12C93870AD80}"/>
          </ac:spMkLst>
        </pc:spChg>
        <pc:spChg chg="mod">
          <ac:chgData name="Anthony Sanchez-Ayra" userId="6745e27f37c7945b" providerId="LiveId" clId="{1E119CE9-B343-4265-9F4A-0864581E65E7}" dt="2019-12-02T03:32:44.743" v="1290" actId="20577"/>
          <ac:spMkLst>
            <pc:docMk/>
            <pc:sldMk cId="1439157380" sldId="276"/>
            <ac:spMk id="3" creationId="{5B079968-7DBE-46BE-A3D1-03B350494655}"/>
          </ac:spMkLst>
        </pc:spChg>
        <pc:spChg chg="del">
          <ac:chgData name="Anthony Sanchez-Ayra" userId="6745e27f37c7945b" providerId="LiveId" clId="{1E119CE9-B343-4265-9F4A-0864581E65E7}" dt="2019-12-02T03:27:52.975" v="912" actId="478"/>
          <ac:spMkLst>
            <pc:docMk/>
            <pc:sldMk cId="1439157380" sldId="276"/>
            <ac:spMk id="4" creationId="{C4A5E8AD-809C-46EF-BE25-2008705C0571}"/>
          </ac:spMkLst>
        </pc:spChg>
        <pc:spChg chg="mod">
          <ac:chgData name="Anthony Sanchez-Ayra" userId="6745e27f37c7945b" providerId="LiveId" clId="{1E119CE9-B343-4265-9F4A-0864581E65E7}" dt="2019-12-02T03:28:35.238" v="931" actId="1076"/>
          <ac:spMkLst>
            <pc:docMk/>
            <pc:sldMk cId="1439157380" sldId="276"/>
            <ac:spMk id="5" creationId="{CC43888F-7DBD-48AA-91C4-3F819CF03126}"/>
          </ac:spMkLst>
        </pc:spChg>
      </pc:sldChg>
      <pc:sldChg chg="addSp delSp modSp add modNotesTx">
        <pc:chgData name="Anthony Sanchez-Ayra" userId="6745e27f37c7945b" providerId="LiveId" clId="{1E119CE9-B343-4265-9F4A-0864581E65E7}" dt="2019-12-02T04:27:23.544" v="1449" actId="20577"/>
        <pc:sldMkLst>
          <pc:docMk/>
          <pc:sldMk cId="1414546480" sldId="277"/>
        </pc:sldMkLst>
        <pc:spChg chg="mod">
          <ac:chgData name="Anthony Sanchez-Ayra" userId="6745e27f37c7945b" providerId="LiveId" clId="{1E119CE9-B343-4265-9F4A-0864581E65E7}" dt="2019-12-01T23:37:15.371" v="61" actId="1076"/>
          <ac:spMkLst>
            <pc:docMk/>
            <pc:sldMk cId="1414546480" sldId="277"/>
            <ac:spMk id="2" creationId="{24506EE9-C6AC-4515-BC77-CE2567B122D7}"/>
          </ac:spMkLst>
        </pc:spChg>
        <pc:spChg chg="del">
          <ac:chgData name="Anthony Sanchez-Ayra" userId="6745e27f37c7945b" providerId="LiveId" clId="{1E119CE9-B343-4265-9F4A-0864581E65E7}" dt="2019-12-01T23:35:47.531" v="1"/>
          <ac:spMkLst>
            <pc:docMk/>
            <pc:sldMk cId="1414546480" sldId="277"/>
            <ac:spMk id="3" creationId="{B30A3E89-0AF3-4A57-BE9E-4481F96E992E}"/>
          </ac:spMkLst>
        </pc:spChg>
        <pc:spChg chg="del">
          <ac:chgData name="Anthony Sanchez-Ayra" userId="6745e27f37c7945b" providerId="LiveId" clId="{1E119CE9-B343-4265-9F4A-0864581E65E7}" dt="2019-12-01T23:35:55.367" v="3" actId="478"/>
          <ac:spMkLst>
            <pc:docMk/>
            <pc:sldMk cId="1414546480" sldId="277"/>
            <ac:spMk id="4" creationId="{A8F9FCD9-B63C-4271-B3B4-404824175966}"/>
          </ac:spMkLst>
        </pc:spChg>
        <pc:spChg chg="mod">
          <ac:chgData name="Anthony Sanchez-Ayra" userId="6745e27f37c7945b" providerId="LiveId" clId="{1E119CE9-B343-4265-9F4A-0864581E65E7}" dt="2019-12-01T23:37:27.320" v="64" actId="1076"/>
          <ac:spMkLst>
            <pc:docMk/>
            <pc:sldMk cId="1414546480" sldId="277"/>
            <ac:spMk id="5" creationId="{C23ED126-4AA0-4E76-A80C-7761A03046FE}"/>
          </ac:spMkLst>
        </pc:spChg>
        <pc:picChg chg="add mod">
          <ac:chgData name="Anthony Sanchez-Ayra" userId="6745e27f37c7945b" providerId="LiveId" clId="{1E119CE9-B343-4265-9F4A-0864581E65E7}" dt="2019-12-01T23:37:32.048" v="65" actId="14100"/>
          <ac:picMkLst>
            <pc:docMk/>
            <pc:sldMk cId="1414546480" sldId="277"/>
            <ac:picMk id="6" creationId="{F33A5BF8-303C-4A6B-9885-04B49A1AEB1F}"/>
          </ac:picMkLst>
        </pc:picChg>
      </pc:sldChg>
    </pc:docChg>
  </pc:docChgLst>
  <pc:docChgLst>
    <pc:chgData name="Anthony Sanchez-Ayra" userId="6745e27f37c7945b" providerId="LiveId" clId="{4BF0C6D9-51C4-404C-BB48-9084BA665C24}"/>
    <pc:docChg chg="undo custSel mod addSld delSld modSld">
      <pc:chgData name="Anthony Sanchez-Ayra" userId="6745e27f37c7945b" providerId="LiveId" clId="{4BF0C6D9-51C4-404C-BB48-9084BA665C24}" dt="2019-12-01T23:18:09.971" v="1132" actId="478"/>
      <pc:docMkLst>
        <pc:docMk/>
      </pc:docMkLst>
      <pc:sldChg chg="modSp">
        <pc:chgData name="Anthony Sanchez-Ayra" userId="6745e27f37c7945b" providerId="LiveId" clId="{4BF0C6D9-51C4-404C-BB48-9084BA665C24}" dt="2019-12-01T23:14:20.419" v="866" actId="20577"/>
        <pc:sldMkLst>
          <pc:docMk/>
          <pc:sldMk cId="1723716897" sldId="256"/>
        </pc:sldMkLst>
        <pc:spChg chg="mod">
          <ac:chgData name="Anthony Sanchez-Ayra" userId="6745e27f37c7945b" providerId="LiveId" clId="{4BF0C6D9-51C4-404C-BB48-9084BA665C24}" dt="2019-12-01T23:13:32.670" v="864" actId="1076"/>
          <ac:spMkLst>
            <pc:docMk/>
            <pc:sldMk cId="1723716897" sldId="256"/>
            <ac:spMk id="2" creationId="{B9A3AD2F-FF7C-4670-9F0D-6A94B3614457}"/>
          </ac:spMkLst>
        </pc:spChg>
        <pc:spChg chg="mod">
          <ac:chgData name="Anthony Sanchez-Ayra" userId="6745e27f37c7945b" providerId="LiveId" clId="{4BF0C6D9-51C4-404C-BB48-9084BA665C24}" dt="2019-12-01T23:14:20.419" v="866" actId="20577"/>
          <ac:spMkLst>
            <pc:docMk/>
            <pc:sldMk cId="1723716897" sldId="256"/>
            <ac:spMk id="3" creationId="{3A3117E4-1D7E-4602-95F2-61D0E4C5DA8A}"/>
          </ac:spMkLst>
        </pc:spChg>
      </pc:sldChg>
      <pc:sldChg chg="delSp modSp">
        <pc:chgData name="Anthony Sanchez-Ayra" userId="6745e27f37c7945b" providerId="LiveId" clId="{4BF0C6D9-51C4-404C-BB48-9084BA665C24}" dt="2019-12-01T23:18:09.971" v="1132" actId="478"/>
        <pc:sldMkLst>
          <pc:docMk/>
          <pc:sldMk cId="621416271" sldId="257"/>
        </pc:sldMkLst>
        <pc:spChg chg="del mod">
          <ac:chgData name="Anthony Sanchez-Ayra" userId="6745e27f37c7945b" providerId="LiveId" clId="{4BF0C6D9-51C4-404C-BB48-9084BA665C24}" dt="2019-12-01T23:18:09.971" v="1132" actId="478"/>
          <ac:spMkLst>
            <pc:docMk/>
            <pc:sldMk cId="621416271" sldId="257"/>
            <ac:spMk id="6" creationId="{1F9F12B3-6A4D-4D92-AA15-0C33C327D884}"/>
          </ac:spMkLst>
        </pc:spChg>
      </pc:sldChg>
      <pc:sldChg chg="addSp delSp modSp">
        <pc:chgData name="Anthony Sanchez-Ayra" userId="6745e27f37c7945b" providerId="LiveId" clId="{4BF0C6D9-51C4-404C-BB48-9084BA665C24}" dt="2019-12-01T23:18:05.237" v="1131" actId="478"/>
        <pc:sldMkLst>
          <pc:docMk/>
          <pc:sldMk cId="2482113156" sldId="258"/>
        </pc:sldMkLst>
        <pc:spChg chg="del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2" creationId="{225D87DE-53CA-4A50-BA94-4F9FB0632E6D}"/>
          </ac:spMkLst>
        </pc:spChg>
        <pc:spChg chg="add del mod">
          <ac:chgData name="Anthony Sanchez-Ayra" userId="6745e27f37c7945b" providerId="LiveId" clId="{4BF0C6D9-51C4-404C-BB48-9084BA665C24}" dt="2019-12-01T22:24:26.945" v="12"/>
          <ac:spMkLst>
            <pc:docMk/>
            <pc:sldMk cId="2482113156" sldId="258"/>
            <ac:spMk id="4" creationId="{88DB7B8D-A4E3-4F19-9D9C-F4BE15AD1DCF}"/>
          </ac:spMkLst>
        </pc:spChg>
        <pc:spChg chg="del mod">
          <ac:chgData name="Anthony Sanchez-Ayra" userId="6745e27f37c7945b" providerId="LiveId" clId="{4BF0C6D9-51C4-404C-BB48-9084BA665C24}" dt="2019-12-01T23:18:05.237" v="1131" actId="478"/>
          <ac:spMkLst>
            <pc:docMk/>
            <pc:sldMk cId="2482113156" sldId="258"/>
            <ac:spMk id="5" creationId="{9ED2A66E-D452-4765-9F1C-5102A23D5B08}"/>
          </ac:spMkLst>
        </pc:spChg>
        <pc:spChg chg="mod">
          <ac:chgData name="Anthony Sanchez-Ayra" userId="6745e27f37c7945b" providerId="LiveId" clId="{4BF0C6D9-51C4-404C-BB48-9084BA665C24}" dt="2019-12-01T23:15:26.547" v="877" actId="1076"/>
          <ac:spMkLst>
            <pc:docMk/>
            <pc:sldMk cId="2482113156" sldId="258"/>
            <ac:spMk id="6" creationId="{30BF3812-B744-4092-9939-BBDDB546C43E}"/>
          </ac:spMkLst>
        </pc:spChg>
        <pc:spChg chg="del">
          <ac:chgData name="Anthony Sanchez-Ayra" userId="6745e27f37c7945b" providerId="LiveId" clId="{4BF0C6D9-51C4-404C-BB48-9084BA665C24}" dt="2019-12-01T22:23:43.885" v="11" actId="478"/>
          <ac:spMkLst>
            <pc:docMk/>
            <pc:sldMk cId="2482113156" sldId="258"/>
            <ac:spMk id="7" creationId="{B89BA7A1-1FF1-4E40-92DF-BBD1B01FD1C5}"/>
          </ac:spMkLst>
        </pc:spChg>
        <pc:spChg chg="del mod">
          <ac:chgData name="Anthony Sanchez-Ayra" userId="6745e27f37c7945b" providerId="LiveId" clId="{4BF0C6D9-51C4-404C-BB48-9084BA665C24}" dt="2019-12-01T22:23:20.745" v="7"/>
          <ac:spMkLst>
            <pc:docMk/>
            <pc:sldMk cId="2482113156" sldId="258"/>
            <ac:spMk id="11" creationId="{7C974B79-E980-45D6-9F34-D3F35E4ACFC8}"/>
          </ac:spMkLst>
        </pc:spChg>
        <pc:spChg chg="add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15" creationId="{206F24A0-C55C-4716-A361-E64C277A6D43}"/>
          </ac:spMkLst>
        </pc:spChg>
        <pc:graphicFrameChg chg="add del mod modGraphic">
          <ac:chgData name="Anthony Sanchez-Ayra" userId="6745e27f37c7945b" providerId="LiveId" clId="{4BF0C6D9-51C4-404C-BB48-9084BA665C24}" dt="2019-12-01T22:25:46.414" v="20"/>
          <ac:graphicFrameMkLst>
            <pc:docMk/>
            <pc:sldMk cId="2482113156" sldId="258"/>
            <ac:graphicFrameMk id="8" creationId="{B01854DD-F240-4D8B-A754-06DA03D63A6C}"/>
          </ac:graphicFrameMkLst>
        </pc:graphicFrameChg>
        <pc:picChg chg="add mod ord">
          <ac:chgData name="Anthony Sanchez-Ayra" userId="6745e27f37c7945b" providerId="LiveId" clId="{4BF0C6D9-51C4-404C-BB48-9084BA665C24}" dt="2019-12-01T23:15:33.058" v="880" actId="14100"/>
          <ac:picMkLst>
            <pc:docMk/>
            <pc:sldMk cId="2482113156" sldId="258"/>
            <ac:picMk id="9" creationId="{3FBB018D-79EA-4E01-9803-17B664A49C0B}"/>
          </ac:picMkLst>
        </pc:picChg>
        <pc:picChg chg="del mod">
          <ac:chgData name="Anthony Sanchez-Ayra" userId="6745e27f37c7945b" providerId="LiveId" clId="{4BF0C6D9-51C4-404C-BB48-9084BA665C24}" dt="2019-12-01T22:23:20.743" v="5" actId="478"/>
          <ac:picMkLst>
            <pc:docMk/>
            <pc:sldMk cId="2482113156" sldId="258"/>
            <ac:picMk id="10" creationId="{E0F06CA0-4488-4D4E-98C6-3ECBAD6B1AD0}"/>
          </ac:picMkLst>
        </pc:picChg>
        <pc:picChg chg="add mod ord">
          <ac:chgData name="Anthony Sanchez-Ayra" userId="6745e27f37c7945b" providerId="LiveId" clId="{4BF0C6D9-51C4-404C-BB48-9084BA665C24}" dt="2019-12-01T23:15:40.714" v="882" actId="167"/>
          <ac:picMkLst>
            <pc:docMk/>
            <pc:sldMk cId="2482113156" sldId="258"/>
            <ac:picMk id="12" creationId="{C9741EB3-7C9F-4EB3-9931-8BC7627F1D25}"/>
          </ac:picMkLst>
        </pc:picChg>
        <pc:picChg chg="del mod">
          <ac:chgData name="Anthony Sanchez-Ayra" userId="6745e27f37c7945b" providerId="LiveId" clId="{4BF0C6D9-51C4-404C-BB48-9084BA665C24}" dt="2019-12-01T22:23:24.135" v="9" actId="478"/>
          <ac:picMkLst>
            <pc:docMk/>
            <pc:sldMk cId="2482113156" sldId="258"/>
            <ac:picMk id="14" creationId="{9F6B13FB-8AC5-4871-9D3A-168808988F29}"/>
          </ac:picMkLst>
        </pc:picChg>
      </pc:sldChg>
      <pc:sldChg chg="delSp modSp">
        <pc:chgData name="Anthony Sanchez-Ayra" userId="6745e27f37c7945b" providerId="LiveId" clId="{4BF0C6D9-51C4-404C-BB48-9084BA665C24}" dt="2019-12-01T23:17:55.248" v="1129" actId="478"/>
        <pc:sldMkLst>
          <pc:docMk/>
          <pc:sldMk cId="1481197021" sldId="260"/>
        </pc:sldMkLst>
        <pc:spChg chg="del mod">
          <ac:chgData name="Anthony Sanchez-Ayra" userId="6745e27f37c7945b" providerId="LiveId" clId="{4BF0C6D9-51C4-404C-BB48-9084BA665C24}" dt="2019-12-01T23:17:55.248" v="1129" actId="478"/>
          <ac:spMkLst>
            <pc:docMk/>
            <pc:sldMk cId="1481197021" sldId="260"/>
            <ac:spMk id="6" creationId="{9C4726E1-6E55-4ADF-8780-E44F723D55D4}"/>
          </ac:spMkLst>
        </pc:spChg>
      </pc:sldChg>
      <pc:sldChg chg="delSp modSp">
        <pc:chgData name="Anthony Sanchez-Ayra" userId="6745e27f37c7945b" providerId="LiveId" clId="{4BF0C6D9-51C4-404C-BB48-9084BA665C24}" dt="2019-12-01T23:17:51.983" v="1128" actId="478"/>
        <pc:sldMkLst>
          <pc:docMk/>
          <pc:sldMk cId="2534513081" sldId="261"/>
        </pc:sldMkLst>
        <pc:spChg chg="del mod">
          <ac:chgData name="Anthony Sanchez-Ayra" userId="6745e27f37c7945b" providerId="LiveId" clId="{4BF0C6D9-51C4-404C-BB48-9084BA665C24}" dt="2019-12-01T23:17:51.983" v="1128" actId="478"/>
          <ac:spMkLst>
            <pc:docMk/>
            <pc:sldMk cId="2534513081" sldId="261"/>
            <ac:spMk id="6" creationId="{F9681082-EBD0-4FD9-8F2F-4EA1724B55D4}"/>
          </ac:spMkLst>
        </pc:spChg>
      </pc:sldChg>
      <pc:sldChg chg="delSp modSp">
        <pc:chgData name="Anthony Sanchez-Ayra" userId="6745e27f37c7945b" providerId="LiveId" clId="{4BF0C6D9-51C4-404C-BB48-9084BA665C24}" dt="2019-12-01T23:17:48.813" v="1127" actId="478"/>
        <pc:sldMkLst>
          <pc:docMk/>
          <pc:sldMk cId="385957599" sldId="262"/>
        </pc:sldMkLst>
        <pc:spChg chg="del mod">
          <ac:chgData name="Anthony Sanchez-Ayra" userId="6745e27f37c7945b" providerId="LiveId" clId="{4BF0C6D9-51C4-404C-BB48-9084BA665C24}" dt="2019-12-01T23:17:48.813" v="1127" actId="478"/>
          <ac:spMkLst>
            <pc:docMk/>
            <pc:sldMk cId="385957599" sldId="262"/>
            <ac:spMk id="6" creationId="{9CE2DAB3-6AC7-49EE-964F-D9FC0E1628B5}"/>
          </ac:spMkLst>
        </pc:spChg>
      </pc:sldChg>
      <pc:sldChg chg="delSp modSp">
        <pc:chgData name="Anthony Sanchez-Ayra" userId="6745e27f37c7945b" providerId="LiveId" clId="{4BF0C6D9-51C4-404C-BB48-9084BA665C24}" dt="2019-12-01T23:17:46.038" v="1126" actId="478"/>
        <pc:sldMkLst>
          <pc:docMk/>
          <pc:sldMk cId="241253761" sldId="263"/>
        </pc:sldMkLst>
        <pc:spChg chg="del mod">
          <ac:chgData name="Anthony Sanchez-Ayra" userId="6745e27f37c7945b" providerId="LiveId" clId="{4BF0C6D9-51C4-404C-BB48-9084BA665C24}" dt="2019-12-01T23:17:46.038" v="1126" actId="478"/>
          <ac:spMkLst>
            <pc:docMk/>
            <pc:sldMk cId="241253761" sldId="263"/>
            <ac:spMk id="6" creationId="{970B289B-48C4-4B16-A026-17C88265AB07}"/>
          </ac:spMkLst>
        </pc:spChg>
      </pc:sldChg>
      <pc:sldChg chg="delSp modSp">
        <pc:chgData name="Anthony Sanchez-Ayra" userId="6745e27f37c7945b" providerId="LiveId" clId="{4BF0C6D9-51C4-404C-BB48-9084BA665C24}" dt="2019-12-01T22:41:57.174" v="133" actId="20577"/>
        <pc:sldMkLst>
          <pc:docMk/>
          <pc:sldMk cId="2325763583" sldId="266"/>
        </pc:sldMkLst>
        <pc:spChg chg="mod">
          <ac:chgData name="Anthony Sanchez-Ayra" userId="6745e27f37c7945b" providerId="LiveId" clId="{4BF0C6D9-51C4-404C-BB48-9084BA665C24}" dt="2019-12-01T22:41:57.174" v="133" actId="20577"/>
          <ac:spMkLst>
            <pc:docMk/>
            <pc:sldMk cId="2325763583" sldId="266"/>
            <ac:spMk id="2" creationId="{720A8A7A-6888-46F3-9DD8-F9AA0F03F440}"/>
          </ac:spMkLst>
        </pc:spChg>
        <pc:graphicFrameChg chg="del mod">
          <ac:chgData name="Anthony Sanchez-Ayra" userId="6745e27f37c7945b" providerId="LiveId" clId="{4BF0C6D9-51C4-404C-BB48-9084BA665C24}" dt="2019-12-01T22:40:33.460" v="98" actId="478"/>
          <ac:graphicFrameMkLst>
            <pc:docMk/>
            <pc:sldMk cId="2325763583" sldId="266"/>
            <ac:graphicFrameMk id="5" creationId="{9B33FCE2-4568-4CD6-954C-D0AF098A8A03}"/>
          </ac:graphicFrameMkLst>
        </pc:graphicFrameChg>
      </pc:sldChg>
      <pc:sldChg chg="addSp delSp modSp">
        <pc:chgData name="Anthony Sanchez-Ayra" userId="6745e27f37c7945b" providerId="LiveId" clId="{4BF0C6D9-51C4-404C-BB48-9084BA665C24}" dt="2019-12-01T23:02:18.864" v="422" actId="20577"/>
        <pc:sldMkLst>
          <pc:docMk/>
          <pc:sldMk cId="499540092" sldId="268"/>
        </pc:sldMkLst>
        <pc:spChg chg="mod">
          <ac:chgData name="Anthony Sanchez-Ayra" userId="6745e27f37c7945b" providerId="LiveId" clId="{4BF0C6D9-51C4-404C-BB48-9084BA665C24}" dt="2019-12-01T23:02:18.864" v="422" actId="20577"/>
          <ac:spMkLst>
            <pc:docMk/>
            <pc:sldMk cId="499540092" sldId="268"/>
            <ac:spMk id="2" creationId="{5C80EEB8-5622-4702-AD82-5EEE0379B31E}"/>
          </ac:spMkLst>
        </pc:spChg>
        <pc:spChg chg="add mod">
          <ac:chgData name="Anthony Sanchez-Ayra" userId="6745e27f37c7945b" providerId="LiveId" clId="{4BF0C6D9-51C4-404C-BB48-9084BA665C24}" dt="2019-12-01T23:01:54.791" v="391" actId="478"/>
          <ac:spMkLst>
            <pc:docMk/>
            <pc:sldMk cId="499540092" sldId="268"/>
            <ac:spMk id="5" creationId="{4EDCAB97-38A8-4D96-8012-A3D8C87B9F15}"/>
          </ac:spMkLst>
        </pc:spChg>
        <pc:picChg chg="del">
          <ac:chgData name="Anthony Sanchez-Ayra" userId="6745e27f37c7945b" providerId="LiveId" clId="{4BF0C6D9-51C4-404C-BB48-9084BA665C24}" dt="2019-12-01T23:01:54.791" v="391" actId="478"/>
          <ac:picMkLst>
            <pc:docMk/>
            <pc:sldMk cId="499540092" sldId="268"/>
            <ac:picMk id="4" creationId="{50014B5A-EC84-4B91-9591-63DAE1853CD4}"/>
          </ac:picMkLst>
        </pc:picChg>
      </pc:sldChg>
      <pc:sldChg chg="addSp delSp modSp">
        <pc:chgData name="Anthony Sanchez-Ayra" userId="6745e27f37c7945b" providerId="LiveId" clId="{4BF0C6D9-51C4-404C-BB48-9084BA665C24}" dt="2019-12-01T23:02:34.437" v="450" actId="20577"/>
        <pc:sldMkLst>
          <pc:docMk/>
          <pc:sldMk cId="3606661239" sldId="269"/>
        </pc:sldMkLst>
        <pc:spChg chg="mod">
          <ac:chgData name="Anthony Sanchez-Ayra" userId="6745e27f37c7945b" providerId="LiveId" clId="{4BF0C6D9-51C4-404C-BB48-9084BA665C24}" dt="2019-12-01T23:02:34.437" v="450" actId="20577"/>
          <ac:spMkLst>
            <pc:docMk/>
            <pc:sldMk cId="3606661239" sldId="269"/>
            <ac:spMk id="2" creationId="{5FB8B40E-E978-4CA5-A7F8-8ECDF16ED7B8}"/>
          </ac:spMkLst>
        </pc:spChg>
        <pc:spChg chg="add mod">
          <ac:chgData name="Anthony Sanchez-Ayra" userId="6745e27f37c7945b" providerId="LiveId" clId="{4BF0C6D9-51C4-404C-BB48-9084BA665C24}" dt="2019-12-01T23:01:56.945" v="392" actId="478"/>
          <ac:spMkLst>
            <pc:docMk/>
            <pc:sldMk cId="3606661239" sldId="269"/>
            <ac:spMk id="4" creationId="{C0FE504E-29EC-4DEB-B0E6-E6B15FCFE32E}"/>
          </ac:spMkLst>
        </pc:spChg>
        <pc:picChg chg="del">
          <ac:chgData name="Anthony Sanchez-Ayra" userId="6745e27f37c7945b" providerId="LiveId" clId="{4BF0C6D9-51C4-404C-BB48-9084BA665C24}" dt="2019-12-01T23:01:56.945" v="392" actId="478"/>
          <ac:picMkLst>
            <pc:docMk/>
            <pc:sldMk cId="3606661239" sldId="269"/>
            <ac:picMk id="7" creationId="{AE9310B1-B378-4C5C-843C-A7BD4168BA3C}"/>
          </ac:picMkLst>
        </pc:picChg>
      </pc:sldChg>
      <pc:sldChg chg="delSp modSp">
        <pc:chgData name="Anthony Sanchez-Ayra" userId="6745e27f37c7945b" providerId="LiveId" clId="{4BF0C6D9-51C4-404C-BB48-9084BA665C24}" dt="2019-12-01T23:02:43.949" v="473" actId="20577"/>
        <pc:sldMkLst>
          <pc:docMk/>
          <pc:sldMk cId="2311186588" sldId="270"/>
        </pc:sldMkLst>
        <pc:spChg chg="mod">
          <ac:chgData name="Anthony Sanchez-Ayra" userId="6745e27f37c7945b" providerId="LiveId" clId="{4BF0C6D9-51C4-404C-BB48-9084BA665C24}" dt="2019-12-01T23:02:43.949" v="473" actId="20577"/>
          <ac:spMkLst>
            <pc:docMk/>
            <pc:sldMk cId="2311186588" sldId="270"/>
            <ac:spMk id="2" creationId="{13E81D7D-0FCE-41E5-A10E-4D37B63C5AEA}"/>
          </ac:spMkLst>
        </pc:spChg>
        <pc:picChg chg="del">
          <ac:chgData name="Anthony Sanchez-Ayra" userId="6745e27f37c7945b" providerId="LiveId" clId="{4BF0C6D9-51C4-404C-BB48-9084BA665C24}" dt="2019-12-01T23:01:59.472" v="393" actId="478"/>
          <ac:picMkLst>
            <pc:docMk/>
            <pc:sldMk cId="2311186588" sldId="270"/>
            <ac:picMk id="15" creationId="{956DB854-06AC-4A78-AB7C-49849C923618}"/>
          </ac:picMkLst>
        </pc:picChg>
      </pc:sldChg>
      <pc:sldChg chg="addSp delSp modSp delAnim">
        <pc:chgData name="Anthony Sanchez-Ayra" userId="6745e27f37c7945b" providerId="LiveId" clId="{4BF0C6D9-51C4-404C-BB48-9084BA665C24}" dt="2019-12-01T23:17:40.488" v="1124" actId="14100"/>
        <pc:sldMkLst>
          <pc:docMk/>
          <pc:sldMk cId="2086386365" sldId="271"/>
        </pc:sldMkLst>
        <pc:spChg chg="mod">
          <ac:chgData name="Anthony Sanchez-Ayra" userId="6745e27f37c7945b" providerId="LiveId" clId="{4BF0C6D9-51C4-404C-BB48-9084BA665C24}" dt="2019-12-01T22:38:20.235" v="71" actId="1076"/>
          <ac:spMkLst>
            <pc:docMk/>
            <pc:sldMk cId="2086386365" sldId="271"/>
            <ac:spMk id="2" creationId="{02E6FE26-F133-4E4B-AECF-BBE8599EC259}"/>
          </ac:spMkLst>
        </pc:spChg>
        <pc:spChg chg="add del mod">
          <ac:chgData name="Anthony Sanchez-Ayra" userId="6745e27f37c7945b" providerId="LiveId" clId="{4BF0C6D9-51C4-404C-BB48-9084BA665C24}" dt="2019-12-01T22:37:34.018" v="55"/>
          <ac:spMkLst>
            <pc:docMk/>
            <pc:sldMk cId="2086386365" sldId="271"/>
            <ac:spMk id="4" creationId="{63920367-75A7-4D01-8835-D810696FCBF8}"/>
          </ac:spMkLst>
        </pc:spChg>
        <pc:spChg chg="del mod">
          <ac:chgData name="Anthony Sanchez-Ayra" userId="6745e27f37c7945b" providerId="LiveId" clId="{4BF0C6D9-51C4-404C-BB48-9084BA665C24}" dt="2019-12-01T22:38:02.141" v="66" actId="478"/>
          <ac:spMkLst>
            <pc:docMk/>
            <pc:sldMk cId="2086386365" sldId="271"/>
            <ac:spMk id="6" creationId="{1C7F5CAC-D369-41D5-BE20-C5FA72B3D3B7}"/>
          </ac:spMkLst>
        </pc:spChg>
        <pc:spChg chg="mod">
          <ac:chgData name="Anthony Sanchez-Ayra" userId="6745e27f37c7945b" providerId="LiveId" clId="{4BF0C6D9-51C4-404C-BB48-9084BA665C24}" dt="2019-12-01T22:38:13.581" v="69" actId="1076"/>
          <ac:spMkLst>
            <pc:docMk/>
            <pc:sldMk cId="2086386365" sldId="271"/>
            <ac:spMk id="8" creationId="{CC6C646A-8AB4-4B10-AEC9-DCF7070D6272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4" creationId="{E972D1B5-0452-40EF-97B8-502E1454946D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5" creationId="{5136A896-DDCF-4A60-B405-C393A9223D55}"/>
          </ac:spMkLst>
        </pc:sp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5" creationId="{90AB257D-424E-4C6B-8AEF-CD1CEE6FA9B4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7" creationId="{C287EA68-6888-49B6-AA2A-9B66AC3A98B3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1" creationId="{D54ADC48-94F0-461B-BD50-6E35DC22E388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2" creationId="{A9D7AFDF-21FA-4036-9E19-D4460B84C294}"/>
          </ac:picMkLst>
        </pc:picChg>
        <pc:picChg chg="add">
          <ac:chgData name="Anthony Sanchez-Ayra" userId="6745e27f37c7945b" providerId="LiveId" clId="{4BF0C6D9-51C4-404C-BB48-9084BA665C24}" dt="2019-12-01T22:37:29.656" v="54"/>
          <ac:picMkLst>
            <pc:docMk/>
            <pc:sldMk cId="2086386365" sldId="271"/>
            <ac:picMk id="13" creationId="{F1447D3D-8D01-4941-AB7E-053AA9E03DC6}"/>
          </ac:picMkLst>
        </pc:picChg>
        <pc:picChg chg="add mod ord">
          <ac:chgData name="Anthony Sanchez-Ayra" userId="6745e27f37c7945b" providerId="LiveId" clId="{4BF0C6D9-51C4-404C-BB48-9084BA665C24}" dt="2019-12-01T23:17:40.488" v="1124" actId="14100"/>
          <ac:picMkLst>
            <pc:docMk/>
            <pc:sldMk cId="2086386365" sldId="271"/>
            <ac:picMk id="16" creationId="{E4C5426D-5138-4981-9CB9-A194C268E8ED}"/>
          </ac:picMkLst>
        </pc:picChg>
      </pc:sldChg>
      <pc:sldChg chg="delSp modSp">
        <pc:chgData name="Anthony Sanchez-Ayra" userId="6745e27f37c7945b" providerId="LiveId" clId="{4BF0C6D9-51C4-404C-BB48-9084BA665C24}" dt="2019-12-01T23:17:59.421" v="1130" actId="478"/>
        <pc:sldMkLst>
          <pc:docMk/>
          <pc:sldMk cId="1364555815" sldId="272"/>
        </pc:sldMkLst>
        <pc:spChg chg="del mod">
          <ac:chgData name="Anthony Sanchez-Ayra" userId="6745e27f37c7945b" providerId="LiveId" clId="{4BF0C6D9-51C4-404C-BB48-9084BA665C24}" dt="2019-12-01T23:17:59.421" v="1130" actId="478"/>
          <ac:spMkLst>
            <pc:docMk/>
            <pc:sldMk cId="1364555815" sldId="272"/>
            <ac:spMk id="6" creationId="{1F9F12B3-6A4D-4D92-AA15-0C33C327D884}"/>
          </ac:spMkLst>
        </pc:spChg>
        <pc:picChg chg="mod">
          <ac:chgData name="Anthony Sanchez-Ayra" userId="6745e27f37c7945b" providerId="LiveId" clId="{4BF0C6D9-51C4-404C-BB48-9084BA665C24}" dt="2019-12-01T22:27:53.530" v="33" actId="1076"/>
          <ac:picMkLst>
            <pc:docMk/>
            <pc:sldMk cId="1364555815" sldId="272"/>
            <ac:picMk id="17" creationId="{56CAF5E3-9894-4B93-AA5C-5CDBE77B8253}"/>
          </ac:picMkLst>
        </pc:picChg>
      </pc:sldChg>
      <pc:sldChg chg="addSp delSp modSp add">
        <pc:chgData name="Anthony Sanchez-Ayra" userId="6745e27f37c7945b" providerId="LiveId" clId="{4BF0C6D9-51C4-404C-BB48-9084BA665C24}" dt="2019-12-01T22:46:32.444" v="309" actId="1076"/>
        <pc:sldMkLst>
          <pc:docMk/>
          <pc:sldMk cId="766670131" sldId="274"/>
        </pc:sldMkLst>
        <pc:spChg chg="mod">
          <ac:chgData name="Anthony Sanchez-Ayra" userId="6745e27f37c7945b" providerId="LiveId" clId="{4BF0C6D9-51C4-404C-BB48-9084BA665C24}" dt="2019-12-01T22:46:32.444" v="309" actId="1076"/>
          <ac:spMkLst>
            <pc:docMk/>
            <pc:sldMk cId="766670131" sldId="274"/>
            <ac:spMk id="2" creationId="{6A730A49-2834-464E-9401-DACC558915EA}"/>
          </ac:spMkLst>
        </pc:spChg>
        <pc:spChg chg="add del">
          <ac:chgData name="Anthony Sanchez-Ayra" userId="6745e27f37c7945b" providerId="LiveId" clId="{4BF0C6D9-51C4-404C-BB48-9084BA665C24}" dt="2019-12-01T22:45:27.260" v="265"/>
          <ac:spMkLst>
            <pc:docMk/>
            <pc:sldMk cId="766670131" sldId="274"/>
            <ac:spMk id="3" creationId="{0CF2719C-DB08-4CB4-B4D9-F0DB4A3BAF8F}"/>
          </ac:spMkLst>
        </pc:spChg>
        <pc:spChg chg="mod">
          <ac:chgData name="Anthony Sanchez-Ayra" userId="6745e27f37c7945b" providerId="LiveId" clId="{4BF0C6D9-51C4-404C-BB48-9084BA665C24}" dt="2019-12-01T22:46:23.215" v="308" actId="20577"/>
          <ac:spMkLst>
            <pc:docMk/>
            <pc:sldMk cId="766670131" sldId="274"/>
            <ac:spMk id="4" creationId="{4A4170B1-2ADA-4E5B-BBCE-3CE911870308}"/>
          </ac:spMkLst>
        </pc:spChg>
        <pc:picChg chg="add del mod">
          <ac:chgData name="Anthony Sanchez-Ayra" userId="6745e27f37c7945b" providerId="LiveId" clId="{4BF0C6D9-51C4-404C-BB48-9084BA665C24}" dt="2019-12-01T22:44:45.576" v="237"/>
          <ac:picMkLst>
            <pc:docMk/>
            <pc:sldMk cId="766670131" sldId="274"/>
            <ac:picMk id="6" creationId="{483B9CCA-1DF7-4CC3-B0CF-E6093974B717}"/>
          </ac:picMkLst>
        </pc:picChg>
        <pc:picChg chg="add mod">
          <ac:chgData name="Anthony Sanchez-Ayra" userId="6745e27f37c7945b" providerId="LiveId" clId="{4BF0C6D9-51C4-404C-BB48-9084BA665C24}" dt="2019-12-01T22:45:45.490" v="273" actId="14100"/>
          <ac:picMkLst>
            <pc:docMk/>
            <pc:sldMk cId="766670131" sldId="274"/>
            <ac:picMk id="7" creationId="{E1294EA0-CC45-40BA-AB9F-3D0652C2BFC2}"/>
          </ac:picMkLst>
        </pc:picChg>
      </pc:sldChg>
      <pc:sldChg chg="addSp delSp modSp add mod setBg">
        <pc:chgData name="Anthony Sanchez-Ayra" userId="6745e27f37c7945b" providerId="LiveId" clId="{4BF0C6D9-51C4-404C-BB48-9084BA665C24}" dt="2019-12-01T22:58:17.089" v="390" actId="20577"/>
        <pc:sldMkLst>
          <pc:docMk/>
          <pc:sldMk cId="1525650455" sldId="275"/>
        </pc:sldMkLst>
        <pc:spChg chg="mod">
          <ac:chgData name="Anthony Sanchez-Ayra" userId="6745e27f37c7945b" providerId="LiveId" clId="{4BF0C6D9-51C4-404C-BB48-9084BA665C24}" dt="2019-12-01T22:57:50.953" v="348" actId="1076"/>
          <ac:spMkLst>
            <pc:docMk/>
            <pc:sldMk cId="1525650455" sldId="275"/>
            <ac:spMk id="2" creationId="{717D8471-15FC-4996-8A4C-889387E36703}"/>
          </ac:spMkLst>
        </pc:spChg>
        <pc:spChg chg="del mod">
          <ac:chgData name="Anthony Sanchez-Ayra" userId="6745e27f37c7945b" providerId="LiveId" clId="{4BF0C6D9-51C4-404C-BB48-9084BA665C24}" dt="2019-12-01T22:57:24.776" v="341"/>
          <ac:spMkLst>
            <pc:docMk/>
            <pc:sldMk cId="1525650455" sldId="275"/>
            <ac:spMk id="3" creationId="{A4B1BA07-035C-4BBB-8D65-22F6F194341C}"/>
          </ac:spMkLst>
        </pc:spChg>
        <pc:spChg chg="mod">
          <ac:chgData name="Anthony Sanchez-Ayra" userId="6745e27f37c7945b" providerId="LiveId" clId="{4BF0C6D9-51C4-404C-BB48-9084BA665C24}" dt="2019-12-01T22:58:17.089" v="390" actId="20577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4BF0C6D9-51C4-404C-BB48-9084BA665C24}" dt="2019-12-01T22:58:09.441" v="352" actId="1076"/>
          <ac:spMkLst>
            <pc:docMk/>
            <pc:sldMk cId="1525650455" sldId="275"/>
            <ac:spMk id="5" creationId="{86B7C9BC-A107-46D8-A882-BA5F973003D9}"/>
          </ac:spMkLst>
        </pc:spChg>
        <pc:spChg chg="add del">
          <ac:chgData name="Anthony Sanchez-Ayra" userId="6745e27f37c7945b" providerId="LiveId" clId="{4BF0C6D9-51C4-404C-BB48-9084BA665C24}" dt="2019-12-01T22:57:39.147" v="344" actId="26606"/>
          <ac:spMkLst>
            <pc:docMk/>
            <pc:sldMk cId="1525650455" sldId="275"/>
            <ac:spMk id="10" creationId="{5A89F3F8-0FEE-48B2-9311-1948F3CF6E79}"/>
          </ac:spMkLst>
        </pc:spChg>
        <pc:picChg chg="add mod ord">
          <ac:chgData name="Anthony Sanchez-Ayra" userId="6745e27f37c7945b" providerId="LiveId" clId="{4BF0C6D9-51C4-404C-BB48-9084BA665C24}" dt="2019-12-01T22:58:01.083" v="351" actId="14100"/>
          <ac:picMkLst>
            <pc:docMk/>
            <pc:sldMk cId="1525650455" sldId="275"/>
            <ac:picMk id="6" creationId="{C78C7FBE-B44B-427A-9E0A-70552505858C}"/>
          </ac:picMkLst>
        </pc:picChg>
        <pc:picChg chg="add del">
          <ac:chgData name="Anthony Sanchez-Ayra" userId="6745e27f37c7945b" providerId="LiveId" clId="{4BF0C6D9-51C4-404C-BB48-9084BA665C24}" dt="2019-12-01T22:57:39.147" v="344" actId="26606"/>
          <ac:picMkLst>
            <pc:docMk/>
            <pc:sldMk cId="1525650455" sldId="275"/>
            <ac:picMk id="13" creationId="{B536FA4E-0152-4E27-91DA-0FC22D1846BB}"/>
          </ac:picMkLst>
        </pc:picChg>
      </pc:sldChg>
      <pc:sldChg chg="modSp add">
        <pc:chgData name="Anthony Sanchez-Ayra" userId="6745e27f37c7945b" providerId="LiveId" clId="{4BF0C6D9-51C4-404C-BB48-9084BA665C24}" dt="2019-12-01T23:02:57.796" v="498" actId="1076"/>
        <pc:sldMkLst>
          <pc:docMk/>
          <pc:sldMk cId="1439157380" sldId="276"/>
        </pc:sldMkLst>
        <pc:spChg chg="mod">
          <ac:chgData name="Anthony Sanchez-Ayra" userId="6745e27f37c7945b" providerId="LiveId" clId="{4BF0C6D9-51C4-404C-BB48-9084BA665C24}" dt="2019-12-01T23:02:57.796" v="498" actId="1076"/>
          <ac:spMkLst>
            <pc:docMk/>
            <pc:sldMk cId="1439157380" sldId="276"/>
            <ac:spMk id="2" creationId="{FFFE89ED-01E5-4E1B-9201-12C93870AD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updated</a:t>
            </a:r>
          </a:p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updated</a:t>
            </a:r>
          </a:p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31603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05" y="3728041"/>
            <a:ext cx="10008622" cy="3129959"/>
          </a:xfrm>
          <a:effectLst/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–Minute Taker, System Architect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Time Keeper, Tester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Sanchez-Ayra –Primary Facilitator,  Database Administrator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Accountant, Object Designer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Team Leader, Front-End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12/03/2019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A49-2834-464E-9401-DACC558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368"/>
            <a:ext cx="10353762" cy="970450"/>
          </a:xfrm>
        </p:spPr>
        <p:txBody>
          <a:bodyPr/>
          <a:lstStyle/>
          <a:p>
            <a:r>
              <a:rPr lang="en-US" dirty="0"/>
              <a:t>Security &amp; Privacy: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4EA0-CC45-40BA-AB9F-3D0652C2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57" y="1345589"/>
            <a:ext cx="12035037" cy="45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70B1-2ADA-4E5B-BBCE-3CE9118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Organization System - 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2FC2-0601-4851-8E18-9944D6C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471-15FC-4996-8A4C-889387E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US" dirty="0"/>
              <a:t>Security &amp; Privacy: Encryption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C7FBE-B44B-427A-9E0A-70552505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2490"/>
            <a:ext cx="12192000" cy="50855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183C-8642-47C0-89C3-898897F1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119" y="6401481"/>
            <a:ext cx="6672865" cy="365125"/>
          </a:xfrm>
        </p:spPr>
        <p:txBody>
          <a:bodyPr/>
          <a:lstStyle/>
          <a:p>
            <a:r>
              <a:rPr lang="en-US" dirty="0"/>
              <a:t>Student Organization System –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9BC-A107-46D8-A882-BA5F973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9336" y="6401481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Minimal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6EE9-C6AC-4515-BC77-CE2567B1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88758"/>
            <a:ext cx="10353762" cy="970450"/>
          </a:xfrm>
        </p:spPr>
        <p:txBody>
          <a:bodyPr/>
          <a:lstStyle/>
          <a:p>
            <a:r>
              <a:rPr lang="en-US" dirty="0"/>
              <a:t>Sequence Diagram SOS16 Create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126-4AA0-4E76-A80C-7761A03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49022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A5BF8-303C-4A6B-9885-04B49A1AEB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61473"/>
            <a:ext cx="12192000" cy="6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Case: SOS07-System-**-Sunny**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739" y="6392779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AB97-38A8-4D96-8012-A3D8C87B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247"/>
            <a:ext cx="12192001" cy="5805657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Profile that exists in SOS is able to have its email address changed.</a:t>
            </a:r>
          </a:p>
          <a:p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There is already a user who has made a profile within the system. </a:t>
            </a:r>
          </a:p>
          <a:p>
            <a:r>
              <a:rPr lang="en-US" sz="2200" b="1" dirty="0">
                <a:effectLst/>
              </a:rPr>
              <a:t>Input: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From profile page the user will click on the ‘edit profile’ button. 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Then a form will pop up that has information she had already inserted before.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inserts the change into the email field, erasing style@hotmail.com and typing in fab@gmail.com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click the “submit” button.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enter her password.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SOS system display a success pop-up and displays the new email to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1196"/>
            <a:ext cx="10515600" cy="1325563"/>
          </a:xfrm>
        </p:spPr>
        <p:txBody>
          <a:bodyPr/>
          <a:lstStyle/>
          <a:p>
            <a:r>
              <a:rPr lang="en-US" dirty="0"/>
              <a:t>Test Case: SOS07-System-**-Rainy**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6974" y="6108006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504E-29EC-4DEB-B0E6-E6B15FCF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49" y="1256929"/>
            <a:ext cx="11694851" cy="5216201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Purpose: </a:t>
            </a:r>
            <a:r>
              <a:rPr lang="en-US" sz="2200" dirty="0">
                <a:effectLst/>
              </a:rPr>
              <a:t>Test how the system will react to user attempting to edit their profile but instead cancels from the form.</a:t>
            </a:r>
          </a:p>
          <a:p>
            <a:r>
              <a:rPr lang="en-US" sz="2200" b="1" dirty="0">
                <a:effectLst/>
              </a:rPr>
              <a:t>Test set-up:</a:t>
            </a:r>
            <a:r>
              <a:rPr lang="en-US" sz="2200" dirty="0">
                <a:effectLst/>
              </a:rPr>
              <a:t> User already has a profile on the account. </a:t>
            </a:r>
          </a:p>
          <a:p>
            <a:r>
              <a:rPr lang="en-US" sz="2200" b="1" dirty="0">
                <a:effectLst/>
              </a:rPr>
              <a:t>Input:</a:t>
            </a:r>
            <a:endParaRPr lang="en-US" sz="2200" dirty="0">
              <a:effectLst/>
            </a:endParaRP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Clicks on “edit profile” button.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Form pops up to shown information that has been inserted before.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realizes that there is actually no mistake and he did enter his number correctly.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they presses the “x” button at the upper right corner of the form to close it.</a:t>
            </a:r>
          </a:p>
          <a:p>
            <a:r>
              <a:rPr lang="en-US" sz="2200" b="1" dirty="0">
                <a:effectLst/>
              </a:rPr>
              <a:t>Expected Output:</a:t>
            </a:r>
            <a:r>
              <a:rPr lang="en-US" sz="2200" dirty="0">
                <a:effectLst/>
              </a:rPr>
              <a:t> No changes have occurred to profile information. User is back on profile page.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SOS16-System-**-Sunny**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590"/>
            <a:ext cx="12192000" cy="563548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user can successfully create an organization on the website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User is logged into her account.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Input</a:t>
            </a:r>
            <a:r>
              <a:rPr lang="en-US" sz="22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User clicks on “Create Organization” button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A form will pop up in front of the screen to enter information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enters data in respective fields: Organization Name = “QRT” ; Description = “Lets study” ; Requirements for Joining = none ; Privacy = “public”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She then clicks on the “submit” button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request is submitted and a pop up about the Organization will appear before the user. 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B5355-0805-432D-94DE-96121B93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9ED-01E5-4E1B-9201-12C9387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881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SOS16-System-**-Rainy**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9968-7DBE-46BE-A3D1-03B35049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5283"/>
            <a:ext cx="12192000" cy="574177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Purpose</a:t>
            </a:r>
            <a:r>
              <a:rPr lang="en-US" sz="2400" dirty="0">
                <a:effectLst/>
              </a:rPr>
              <a:t>: Test to ensure that all Organization details must be filled out to be stored in SOS.</a:t>
            </a:r>
          </a:p>
          <a:p>
            <a:r>
              <a:rPr lang="en-US" sz="2400" b="1" dirty="0">
                <a:effectLst/>
              </a:rPr>
              <a:t>Test set-up</a:t>
            </a:r>
            <a:r>
              <a:rPr lang="en-US" sz="2400" dirty="0">
                <a:effectLst/>
              </a:rPr>
              <a:t>: User has an account and is on the organization page.</a:t>
            </a:r>
          </a:p>
          <a:p>
            <a:r>
              <a:rPr lang="en-US" sz="2400" b="1" dirty="0">
                <a:effectLst/>
              </a:rPr>
              <a:t>Input</a:t>
            </a:r>
            <a:r>
              <a:rPr lang="en-US" sz="24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1. They click on the “Create Organization” button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2. A form pops up to fill out required information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3. She enters the following data: Organization Name = “My special club”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4. Then she clicks the “submit” button</a:t>
            </a:r>
          </a:p>
          <a:p>
            <a:r>
              <a:rPr lang="en-US" sz="2400" b="1" dirty="0">
                <a:effectLst/>
              </a:rPr>
              <a:t>Expected Output</a:t>
            </a:r>
            <a:r>
              <a:rPr lang="en-US" sz="2400" dirty="0">
                <a:effectLst/>
              </a:rPr>
              <a:t>: A pop up message will appear in front of the user saying that some of the required fields have not been filled out.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888F-7DBD-48AA-91C4-3F819CF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41EB3-7C9F-4EB3-9931-8BC7627F1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29614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B018D-79EA-4E01-9803-17B664A4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502" y="0"/>
            <a:ext cx="4895849" cy="655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06F24A0-C55C-4716-A361-E64C277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0" y="203055"/>
            <a:ext cx="5035368" cy="64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C5426D-5138-4981-9CB9-A194C268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2" y="586154"/>
            <a:ext cx="12098215" cy="590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380"/>
            <a:ext cx="10353762" cy="970450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885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934</Words>
  <Application>Microsoft Office PowerPoint</Application>
  <PresentationFormat>Widescreen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PowerPoint Presentation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Data Management</vt:lpstr>
      <vt:lpstr>Security &amp; Privacy: Data Management</vt:lpstr>
      <vt:lpstr>Security &amp; Privacy: Encryption</vt:lpstr>
      <vt:lpstr>Minimal Class Diagram</vt:lpstr>
      <vt:lpstr>Sequence Diagram SOS16 Create Organization</vt:lpstr>
      <vt:lpstr>Test Case: SOS07-System-**-Sunny**</vt:lpstr>
      <vt:lpstr>Test Case: SOS07-System-**-Rainy**</vt:lpstr>
      <vt:lpstr>Test Case: SOS16-System-**-Sunny**</vt:lpstr>
      <vt:lpstr>Test Case: SOS16-System-**-Rainy**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2019-12-03T00:53:35Z</dcterms:modified>
</cp:coreProperties>
</file>