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0F8BC7-248E-4CA9-9BDE-ACC1884A0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21993" r="16491" b="9922"/>
          <a:stretch/>
        </p:blipFill>
        <p:spPr>
          <a:xfrm>
            <a:off x="443552" y="1085035"/>
            <a:ext cx="2596212" cy="14977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25B46-6430-4482-82E5-646F8B5C6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21793" r="16936" b="8130"/>
          <a:stretch/>
        </p:blipFill>
        <p:spPr>
          <a:xfrm>
            <a:off x="3334455" y="1054011"/>
            <a:ext cx="2613376" cy="15597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0772E-63A0-427C-8163-56BE8C7B1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17333" r="16626"/>
          <a:stretch/>
        </p:blipFill>
        <p:spPr>
          <a:xfrm>
            <a:off x="6239987" y="942854"/>
            <a:ext cx="2589181" cy="178208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84B5-8A53-410D-BB16-03CA646AD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17294" r="15715" b="3997"/>
          <a:stretch/>
        </p:blipFill>
        <p:spPr>
          <a:xfrm>
            <a:off x="9149702" y="991847"/>
            <a:ext cx="2572901" cy="168409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11E9C-7537-4678-8299-6C63A739F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19268" r="16610" b="2599"/>
          <a:stretch/>
        </p:blipFill>
        <p:spPr>
          <a:xfrm>
            <a:off x="976134" y="3429000"/>
            <a:ext cx="4427017" cy="2926078"/>
          </a:xfrm>
          <a:prstGeom prst="rect">
            <a:avLst/>
          </a:prstGeom>
        </p:spPr>
      </p:pic>
      <p:sp>
        <p:nvSpPr>
          <p:cNvPr id="44" name="Rectangle 3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Design SOS07</a:t>
            </a:r>
          </a:p>
        </p:txBody>
      </p:sp>
      <p:sp>
        <p:nvSpPr>
          <p:cNvPr id="45" name="Content Placeholder 31">
            <a:extLst>
              <a:ext uri="{FF2B5EF4-FFF2-40B4-BE49-F238E27FC236}">
                <a16:creationId xmlns:a16="http://schemas.microsoft.com/office/drawing/2014/main" id="{92A5A1BB-11D2-443C-AADD-01588F7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Role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Organization Page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</a:t>
            </a:r>
            <a:r>
              <a:rPr lang="en-US"/>
              <a:t>Analysis SOS07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Objects: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Boundary Objects: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Edit Profile Form</a:t>
            </a:r>
          </a:p>
          <a:p>
            <a:r>
              <a:rPr lang="en-US" dirty="0"/>
              <a:t>Control Objects: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597"/>
            <a:ext cx="10696075" cy="5032375"/>
          </a:xfrm>
        </p:spPr>
        <p:txBody>
          <a:bodyPr>
            <a:normAutofit/>
          </a:bodyPr>
          <a:lstStyle/>
          <a:p>
            <a:r>
              <a:rPr lang="en-US" dirty="0"/>
              <a:t>Provide a single point of access to all users to</a:t>
            </a:r>
          </a:p>
          <a:p>
            <a:pPr lvl="1"/>
            <a:r>
              <a:rPr lang="en-US" dirty="0"/>
              <a:t>Check all the organizations they belong to.</a:t>
            </a:r>
          </a:p>
          <a:p>
            <a:pPr lvl="1"/>
            <a:r>
              <a:rPr lang="en-US" dirty="0"/>
              <a:t>Find events that are hosted nearby by organizations.</a:t>
            </a:r>
          </a:p>
          <a:p>
            <a:pPr lvl="1"/>
            <a:r>
              <a:rPr lang="en-US" dirty="0"/>
              <a:t>Discover new organizations. </a:t>
            </a:r>
          </a:p>
          <a:p>
            <a:pPr lvl="1"/>
            <a:r>
              <a:rPr lang="en-US" dirty="0"/>
              <a:t>Connect with other members.</a:t>
            </a:r>
          </a:p>
          <a:p>
            <a:r>
              <a:rPr lang="en-US" dirty="0"/>
              <a:t>Provides tools to manage organization leaders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Out of Scope:</a:t>
            </a:r>
          </a:p>
          <a:p>
            <a:pPr lvl="1"/>
            <a:r>
              <a:rPr lang="en-US" dirty="0"/>
              <a:t>Social Media Features (comments and postings).</a:t>
            </a:r>
          </a:p>
          <a:p>
            <a:pPr lvl="1"/>
            <a:r>
              <a:rPr lang="en-US" dirty="0"/>
              <a:t>Organization finance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79"/>
            <a:ext cx="12192000" cy="13873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SOS16 Create Organization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8639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webpage and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clicks on “Organization Tab.”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switches to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 on “Create Organization.”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then fills out form asking for the organization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form to the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becomes Club Organizer for the organization, and it appears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SOS16 Create Organization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1825625"/>
            <a:ext cx="11438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r>
              <a:rPr lang="en-US" dirty="0"/>
              <a:t>Performance </a:t>
            </a:r>
          </a:p>
          <a:p>
            <a:pPr lvl="2"/>
            <a:r>
              <a:rPr lang="en-US" sz="2200" dirty="0"/>
              <a:t>System should be able to handle 200 requests in 1 minute and process each in 6 sec.</a:t>
            </a:r>
          </a:p>
          <a:p>
            <a:r>
              <a:rPr lang="en-US" sz="3000" dirty="0"/>
              <a:t>Criticality</a:t>
            </a:r>
          </a:p>
          <a:p>
            <a:pPr lvl="2"/>
            <a:r>
              <a:rPr lang="en-US" sz="2200" dirty="0"/>
              <a:t>High. Allows the user to create an organization which is a main purpose of the system.</a:t>
            </a:r>
          </a:p>
          <a:p>
            <a:r>
              <a:rPr lang="en-US" sz="3000" dirty="0"/>
              <a:t>Frequency:</a:t>
            </a:r>
          </a:p>
          <a:p>
            <a:pPr lvl="2"/>
            <a:r>
              <a:rPr lang="en-US" sz="2200" dirty="0"/>
              <a:t>20 organization requests are made monthly by Users.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365126"/>
            <a:ext cx="10615863" cy="1303254"/>
          </a:xfrm>
        </p:spPr>
        <p:txBody>
          <a:bodyPr/>
          <a:lstStyle/>
          <a:p>
            <a:pPr algn="ctr"/>
            <a:r>
              <a:rPr lang="en-US" dirty="0"/>
              <a:t>SOS07 Edit Profile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system and be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in their profile page and clicks “Edit Profile.”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then shown their current information in an editable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the data they would like to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the request to change their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prompts the user for their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password and submits.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authenticates their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then changes user information in the data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Use Case SOS07 Edit Profile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825624"/>
            <a:ext cx="11758863" cy="50323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Usability</a:t>
            </a:r>
          </a:p>
          <a:p>
            <a:pPr lvl="2"/>
            <a:r>
              <a:rPr lang="en-US" sz="2400" dirty="0"/>
              <a:t>User must be aware of their privileges and what actions those privileges permit.</a:t>
            </a:r>
          </a:p>
          <a:p>
            <a:r>
              <a:rPr lang="en-US" sz="2400" dirty="0"/>
              <a:t>Reliability</a:t>
            </a:r>
          </a:p>
          <a:p>
            <a:pPr lvl="2"/>
            <a:r>
              <a:rPr lang="en-US" sz="2400" dirty="0"/>
              <a:t>Mean Time to Failure – 1% failure yearly is acceptable.</a:t>
            </a:r>
          </a:p>
          <a:p>
            <a:r>
              <a:rPr lang="en-US" sz="2400" dirty="0"/>
              <a:t>Performance</a:t>
            </a:r>
          </a:p>
          <a:p>
            <a:pPr lvl="2"/>
            <a:r>
              <a:rPr lang="en-US" sz="2400" dirty="0"/>
              <a:t>The system should handle 20 privilege checks in 1 minute and process each ~2 seconds.</a:t>
            </a:r>
          </a:p>
          <a:p>
            <a:r>
              <a:rPr lang="en-US" sz="2400" dirty="0"/>
              <a:t>Criticality</a:t>
            </a:r>
          </a:p>
          <a:p>
            <a:pPr lvl="2"/>
            <a:r>
              <a:rPr lang="en-US" sz="2400" dirty="0"/>
              <a:t>Low. Editing the user’s profile is a secondary feature of the system.</a:t>
            </a:r>
          </a:p>
          <a:p>
            <a:r>
              <a:rPr lang="en-US" sz="2400" dirty="0"/>
              <a:t>Frequency:</a:t>
            </a:r>
          </a:p>
          <a:p>
            <a:pPr lvl="2"/>
            <a:r>
              <a:rPr lang="en-US" sz="2400" dirty="0"/>
              <a:t>On average 20 users will edit their profile settings on a given month.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320040" y="1044580"/>
            <a:ext cx="5455917" cy="252393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6416043" y="1044580"/>
            <a:ext cx="5455917" cy="252393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540</Words>
  <Application>Microsoft Office PowerPoint</Application>
  <PresentationFormat>Widescreen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SOS16 Create Organization Functional Requirements:</vt:lpstr>
      <vt:lpstr>SOS16 Create Organization Nonfunctional Requirements:</vt:lpstr>
      <vt:lpstr>SOS07 Edit Profile Functional Requirements:</vt:lpstr>
      <vt:lpstr>Use Case SOS07 Edit Profile Nonfunctional Requirements:</vt:lpstr>
      <vt:lpstr>User Interface Design SOS16</vt:lpstr>
      <vt:lpstr>User Interface Design SOS07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Anthony Sanchez-Ayra</dc:creator>
  <cp:lastModifiedBy>Anthony Sanchez-Ayra</cp:lastModifiedBy>
  <cp:revision>35</cp:revision>
  <dcterms:created xsi:type="dcterms:W3CDTF">2019-09-30T21:05:00Z</dcterms:created>
  <dcterms:modified xsi:type="dcterms:W3CDTF">2019-10-01T04:27:15Z</dcterms:modified>
</cp:coreProperties>
</file>