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71" r:id="rId10"/>
    <p:sldId id="273" r:id="rId11"/>
    <p:sldId id="274" r:id="rId12"/>
    <p:sldId id="275" r:id="rId13"/>
    <p:sldId id="266" r:id="rId14"/>
    <p:sldId id="268" r:id="rId15"/>
    <p:sldId id="269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19CE9-B343-4265-9F4A-0864581E65E7}" v="24" dt="2019-12-01T23:02:47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Sanchez-Ayra" userId="6745e27f37c7945b" providerId="LiveId" clId="{4BF0C6D9-51C4-404C-BB48-9084BA665C24}"/>
    <pc:docChg chg="undo custSel mod addSld delSld modSld">
      <pc:chgData name="Anthony Sanchez-Ayra" userId="6745e27f37c7945b" providerId="LiveId" clId="{4BF0C6D9-51C4-404C-BB48-9084BA665C24}" dt="2019-12-01T23:18:09.971" v="1132" actId="478"/>
      <pc:docMkLst>
        <pc:docMk/>
      </pc:docMkLst>
      <pc:sldChg chg="modSp">
        <pc:chgData name="Anthony Sanchez-Ayra" userId="6745e27f37c7945b" providerId="LiveId" clId="{4BF0C6D9-51C4-404C-BB48-9084BA665C24}" dt="2019-12-01T23:14:20.419" v="866" actId="20577"/>
        <pc:sldMkLst>
          <pc:docMk/>
          <pc:sldMk cId="1723716897" sldId="256"/>
        </pc:sldMkLst>
        <pc:spChg chg="mod">
          <ac:chgData name="Anthony Sanchez-Ayra" userId="6745e27f37c7945b" providerId="LiveId" clId="{4BF0C6D9-51C4-404C-BB48-9084BA665C24}" dt="2019-12-01T23:13:32.670" v="864" actId="1076"/>
          <ac:spMkLst>
            <pc:docMk/>
            <pc:sldMk cId="1723716897" sldId="256"/>
            <ac:spMk id="2" creationId="{B9A3AD2F-FF7C-4670-9F0D-6A94B3614457}"/>
          </ac:spMkLst>
        </pc:spChg>
        <pc:spChg chg="mod">
          <ac:chgData name="Anthony Sanchez-Ayra" userId="6745e27f37c7945b" providerId="LiveId" clId="{4BF0C6D9-51C4-404C-BB48-9084BA665C24}" dt="2019-12-01T23:14:20.419" v="866" actId="20577"/>
          <ac:spMkLst>
            <pc:docMk/>
            <pc:sldMk cId="1723716897" sldId="256"/>
            <ac:spMk id="3" creationId="{3A3117E4-1D7E-4602-95F2-61D0E4C5DA8A}"/>
          </ac:spMkLst>
        </pc:spChg>
      </pc:sldChg>
      <pc:sldChg chg="delSp modSp">
        <pc:chgData name="Anthony Sanchez-Ayra" userId="6745e27f37c7945b" providerId="LiveId" clId="{4BF0C6D9-51C4-404C-BB48-9084BA665C24}" dt="2019-12-01T23:18:09.971" v="1132" actId="478"/>
        <pc:sldMkLst>
          <pc:docMk/>
          <pc:sldMk cId="621416271" sldId="257"/>
        </pc:sldMkLst>
        <pc:spChg chg="del mod">
          <ac:chgData name="Anthony Sanchez-Ayra" userId="6745e27f37c7945b" providerId="LiveId" clId="{4BF0C6D9-51C4-404C-BB48-9084BA665C24}" dt="2019-12-01T23:18:09.971" v="1132" actId="478"/>
          <ac:spMkLst>
            <pc:docMk/>
            <pc:sldMk cId="621416271" sldId="257"/>
            <ac:spMk id="6" creationId="{1F9F12B3-6A4D-4D92-AA15-0C33C327D884}"/>
          </ac:spMkLst>
        </pc:spChg>
      </pc:sldChg>
      <pc:sldChg chg="addSp delSp modSp">
        <pc:chgData name="Anthony Sanchez-Ayra" userId="6745e27f37c7945b" providerId="LiveId" clId="{4BF0C6D9-51C4-404C-BB48-9084BA665C24}" dt="2019-12-01T23:18:05.237" v="1131" actId="478"/>
        <pc:sldMkLst>
          <pc:docMk/>
          <pc:sldMk cId="2482113156" sldId="258"/>
        </pc:sldMkLst>
        <pc:spChg chg="del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2" creationId="{225D87DE-53CA-4A50-BA94-4F9FB0632E6D}"/>
          </ac:spMkLst>
        </pc:spChg>
        <pc:spChg chg="add del mod">
          <ac:chgData name="Anthony Sanchez-Ayra" userId="6745e27f37c7945b" providerId="LiveId" clId="{4BF0C6D9-51C4-404C-BB48-9084BA665C24}" dt="2019-12-01T22:24:26.945" v="12"/>
          <ac:spMkLst>
            <pc:docMk/>
            <pc:sldMk cId="2482113156" sldId="258"/>
            <ac:spMk id="4" creationId="{88DB7B8D-A4E3-4F19-9D9C-F4BE15AD1DCF}"/>
          </ac:spMkLst>
        </pc:spChg>
        <pc:spChg chg="del mod">
          <ac:chgData name="Anthony Sanchez-Ayra" userId="6745e27f37c7945b" providerId="LiveId" clId="{4BF0C6D9-51C4-404C-BB48-9084BA665C24}" dt="2019-12-01T23:18:05.237" v="1131" actId="478"/>
          <ac:spMkLst>
            <pc:docMk/>
            <pc:sldMk cId="2482113156" sldId="258"/>
            <ac:spMk id="5" creationId="{9ED2A66E-D452-4765-9F1C-5102A23D5B08}"/>
          </ac:spMkLst>
        </pc:spChg>
        <pc:spChg chg="mod">
          <ac:chgData name="Anthony Sanchez-Ayra" userId="6745e27f37c7945b" providerId="LiveId" clId="{4BF0C6D9-51C4-404C-BB48-9084BA665C24}" dt="2019-12-01T23:15:26.547" v="877" actId="1076"/>
          <ac:spMkLst>
            <pc:docMk/>
            <pc:sldMk cId="2482113156" sldId="258"/>
            <ac:spMk id="6" creationId="{30BF3812-B744-4092-9939-BBDDB546C43E}"/>
          </ac:spMkLst>
        </pc:spChg>
        <pc:spChg chg="del">
          <ac:chgData name="Anthony Sanchez-Ayra" userId="6745e27f37c7945b" providerId="LiveId" clId="{4BF0C6D9-51C4-404C-BB48-9084BA665C24}" dt="2019-12-01T22:23:43.885" v="11" actId="478"/>
          <ac:spMkLst>
            <pc:docMk/>
            <pc:sldMk cId="2482113156" sldId="258"/>
            <ac:spMk id="7" creationId="{B89BA7A1-1FF1-4E40-92DF-BBD1B01FD1C5}"/>
          </ac:spMkLst>
        </pc:spChg>
        <pc:spChg chg="del mod">
          <ac:chgData name="Anthony Sanchez-Ayra" userId="6745e27f37c7945b" providerId="LiveId" clId="{4BF0C6D9-51C4-404C-BB48-9084BA665C24}" dt="2019-12-01T22:23:20.745" v="7"/>
          <ac:spMkLst>
            <pc:docMk/>
            <pc:sldMk cId="2482113156" sldId="258"/>
            <ac:spMk id="11" creationId="{7C974B79-E980-45D6-9F34-D3F35E4ACFC8}"/>
          </ac:spMkLst>
        </pc:spChg>
        <pc:spChg chg="add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15" creationId="{206F24A0-C55C-4716-A361-E64C277A6D43}"/>
          </ac:spMkLst>
        </pc:spChg>
        <pc:graphicFrameChg chg="add del mod modGraphic">
          <ac:chgData name="Anthony Sanchez-Ayra" userId="6745e27f37c7945b" providerId="LiveId" clId="{4BF0C6D9-51C4-404C-BB48-9084BA665C24}" dt="2019-12-01T22:25:46.414" v="20"/>
          <ac:graphicFrameMkLst>
            <pc:docMk/>
            <pc:sldMk cId="2482113156" sldId="258"/>
            <ac:graphicFrameMk id="8" creationId="{B01854DD-F240-4D8B-A754-06DA03D63A6C}"/>
          </ac:graphicFrameMkLst>
        </pc:graphicFrameChg>
        <pc:picChg chg="add mod ord">
          <ac:chgData name="Anthony Sanchez-Ayra" userId="6745e27f37c7945b" providerId="LiveId" clId="{4BF0C6D9-51C4-404C-BB48-9084BA665C24}" dt="2019-12-01T23:15:33.058" v="880" actId="14100"/>
          <ac:picMkLst>
            <pc:docMk/>
            <pc:sldMk cId="2482113156" sldId="258"/>
            <ac:picMk id="9" creationId="{3FBB018D-79EA-4E01-9803-17B664A49C0B}"/>
          </ac:picMkLst>
        </pc:picChg>
        <pc:picChg chg="del mod">
          <ac:chgData name="Anthony Sanchez-Ayra" userId="6745e27f37c7945b" providerId="LiveId" clId="{4BF0C6D9-51C4-404C-BB48-9084BA665C24}" dt="2019-12-01T22:23:20.743" v="5" actId="478"/>
          <ac:picMkLst>
            <pc:docMk/>
            <pc:sldMk cId="2482113156" sldId="258"/>
            <ac:picMk id="10" creationId="{E0F06CA0-4488-4D4E-98C6-3ECBAD6B1AD0}"/>
          </ac:picMkLst>
        </pc:picChg>
        <pc:picChg chg="add mod ord">
          <ac:chgData name="Anthony Sanchez-Ayra" userId="6745e27f37c7945b" providerId="LiveId" clId="{4BF0C6D9-51C4-404C-BB48-9084BA665C24}" dt="2019-12-01T23:15:40.714" v="882" actId="167"/>
          <ac:picMkLst>
            <pc:docMk/>
            <pc:sldMk cId="2482113156" sldId="258"/>
            <ac:picMk id="12" creationId="{C9741EB3-7C9F-4EB3-9931-8BC7627F1D25}"/>
          </ac:picMkLst>
        </pc:picChg>
        <pc:picChg chg="del mod">
          <ac:chgData name="Anthony Sanchez-Ayra" userId="6745e27f37c7945b" providerId="LiveId" clId="{4BF0C6D9-51C4-404C-BB48-9084BA665C24}" dt="2019-12-01T22:23:24.135" v="9" actId="478"/>
          <ac:picMkLst>
            <pc:docMk/>
            <pc:sldMk cId="2482113156" sldId="258"/>
            <ac:picMk id="14" creationId="{9F6B13FB-8AC5-4871-9D3A-168808988F29}"/>
          </ac:picMkLst>
        </pc:picChg>
      </pc:sldChg>
      <pc:sldChg chg="delSp modSp">
        <pc:chgData name="Anthony Sanchez-Ayra" userId="6745e27f37c7945b" providerId="LiveId" clId="{4BF0C6D9-51C4-404C-BB48-9084BA665C24}" dt="2019-12-01T23:17:55.248" v="1129" actId="478"/>
        <pc:sldMkLst>
          <pc:docMk/>
          <pc:sldMk cId="1481197021" sldId="260"/>
        </pc:sldMkLst>
        <pc:spChg chg="del mod">
          <ac:chgData name="Anthony Sanchez-Ayra" userId="6745e27f37c7945b" providerId="LiveId" clId="{4BF0C6D9-51C4-404C-BB48-9084BA665C24}" dt="2019-12-01T23:17:55.248" v="1129" actId="478"/>
          <ac:spMkLst>
            <pc:docMk/>
            <pc:sldMk cId="1481197021" sldId="260"/>
            <ac:spMk id="6" creationId="{9C4726E1-6E55-4ADF-8780-E44F723D55D4}"/>
          </ac:spMkLst>
        </pc:spChg>
      </pc:sldChg>
      <pc:sldChg chg="delSp modSp">
        <pc:chgData name="Anthony Sanchez-Ayra" userId="6745e27f37c7945b" providerId="LiveId" clId="{4BF0C6D9-51C4-404C-BB48-9084BA665C24}" dt="2019-12-01T23:17:51.983" v="1128" actId="478"/>
        <pc:sldMkLst>
          <pc:docMk/>
          <pc:sldMk cId="2534513081" sldId="261"/>
        </pc:sldMkLst>
        <pc:spChg chg="del mod">
          <ac:chgData name="Anthony Sanchez-Ayra" userId="6745e27f37c7945b" providerId="LiveId" clId="{4BF0C6D9-51C4-404C-BB48-9084BA665C24}" dt="2019-12-01T23:17:51.983" v="1128" actId="478"/>
          <ac:spMkLst>
            <pc:docMk/>
            <pc:sldMk cId="2534513081" sldId="261"/>
            <ac:spMk id="6" creationId="{F9681082-EBD0-4FD9-8F2F-4EA1724B55D4}"/>
          </ac:spMkLst>
        </pc:spChg>
      </pc:sldChg>
      <pc:sldChg chg="delSp modSp">
        <pc:chgData name="Anthony Sanchez-Ayra" userId="6745e27f37c7945b" providerId="LiveId" clId="{4BF0C6D9-51C4-404C-BB48-9084BA665C24}" dt="2019-12-01T23:17:48.813" v="1127" actId="478"/>
        <pc:sldMkLst>
          <pc:docMk/>
          <pc:sldMk cId="385957599" sldId="262"/>
        </pc:sldMkLst>
        <pc:spChg chg="del mod">
          <ac:chgData name="Anthony Sanchez-Ayra" userId="6745e27f37c7945b" providerId="LiveId" clId="{4BF0C6D9-51C4-404C-BB48-9084BA665C24}" dt="2019-12-01T23:17:48.813" v="1127" actId="478"/>
          <ac:spMkLst>
            <pc:docMk/>
            <pc:sldMk cId="385957599" sldId="262"/>
            <ac:spMk id="6" creationId="{9CE2DAB3-6AC7-49EE-964F-D9FC0E1628B5}"/>
          </ac:spMkLst>
        </pc:spChg>
      </pc:sldChg>
      <pc:sldChg chg="delSp modSp">
        <pc:chgData name="Anthony Sanchez-Ayra" userId="6745e27f37c7945b" providerId="LiveId" clId="{4BF0C6D9-51C4-404C-BB48-9084BA665C24}" dt="2019-12-01T23:17:46.038" v="1126" actId="478"/>
        <pc:sldMkLst>
          <pc:docMk/>
          <pc:sldMk cId="241253761" sldId="263"/>
        </pc:sldMkLst>
        <pc:spChg chg="del mod">
          <ac:chgData name="Anthony Sanchez-Ayra" userId="6745e27f37c7945b" providerId="LiveId" clId="{4BF0C6D9-51C4-404C-BB48-9084BA665C24}" dt="2019-12-01T23:17:46.038" v="1126" actId="478"/>
          <ac:spMkLst>
            <pc:docMk/>
            <pc:sldMk cId="241253761" sldId="263"/>
            <ac:spMk id="6" creationId="{970B289B-48C4-4B16-A026-17C88265AB07}"/>
          </ac:spMkLst>
        </pc:spChg>
      </pc:sldChg>
      <pc:sldChg chg="del">
        <pc:chgData name="Anthony Sanchez-Ayra" userId="6745e27f37c7945b" providerId="LiveId" clId="{4BF0C6D9-51C4-404C-BB48-9084BA665C24}" dt="2019-12-01T23:17:24.663" v="1122" actId="2696"/>
        <pc:sldMkLst>
          <pc:docMk/>
          <pc:sldMk cId="1879802128" sldId="264"/>
        </pc:sldMkLst>
      </pc:sldChg>
      <pc:sldChg chg="delSp modSp">
        <pc:chgData name="Anthony Sanchez-Ayra" userId="6745e27f37c7945b" providerId="LiveId" clId="{4BF0C6D9-51C4-404C-BB48-9084BA665C24}" dt="2019-12-01T22:41:57.174" v="133" actId="20577"/>
        <pc:sldMkLst>
          <pc:docMk/>
          <pc:sldMk cId="2325763583" sldId="266"/>
        </pc:sldMkLst>
        <pc:spChg chg="mod">
          <ac:chgData name="Anthony Sanchez-Ayra" userId="6745e27f37c7945b" providerId="LiveId" clId="{4BF0C6D9-51C4-404C-BB48-9084BA665C24}" dt="2019-12-01T22:41:57.174" v="133" actId="20577"/>
          <ac:spMkLst>
            <pc:docMk/>
            <pc:sldMk cId="2325763583" sldId="266"/>
            <ac:spMk id="2" creationId="{720A8A7A-6888-46F3-9DD8-F9AA0F03F440}"/>
          </ac:spMkLst>
        </pc:spChg>
        <pc:graphicFrameChg chg="del mod">
          <ac:chgData name="Anthony Sanchez-Ayra" userId="6745e27f37c7945b" providerId="LiveId" clId="{4BF0C6D9-51C4-404C-BB48-9084BA665C24}" dt="2019-12-01T22:40:33.460" v="98" actId="478"/>
          <ac:graphicFrameMkLst>
            <pc:docMk/>
            <pc:sldMk cId="2325763583" sldId="266"/>
            <ac:graphicFrameMk id="5" creationId="{9B33FCE2-4568-4CD6-954C-D0AF098A8A03}"/>
          </ac:graphicFrameMkLst>
        </pc:graphicFrameChg>
      </pc:sldChg>
      <pc:sldChg chg="delSp modSp del">
        <pc:chgData name="Anthony Sanchez-Ayra" userId="6745e27f37c7945b" providerId="LiveId" clId="{4BF0C6D9-51C4-404C-BB48-9084BA665C24}" dt="2019-12-01T22:42:44.575" v="181" actId="2696"/>
        <pc:sldMkLst>
          <pc:docMk/>
          <pc:sldMk cId="1826114473" sldId="267"/>
        </pc:sldMkLst>
        <pc:spChg chg="mod">
          <ac:chgData name="Anthony Sanchez-Ayra" userId="6745e27f37c7945b" providerId="LiveId" clId="{4BF0C6D9-51C4-404C-BB48-9084BA665C24}" dt="2019-12-01T22:42:32.220" v="180" actId="20577"/>
          <ac:spMkLst>
            <pc:docMk/>
            <pc:sldMk cId="1826114473" sldId="267"/>
            <ac:spMk id="2" creationId="{57616B16-0F75-4133-BE39-ECCE179500D5}"/>
          </ac:spMkLst>
        </pc:spChg>
        <pc:grpChg chg="del">
          <ac:chgData name="Anthony Sanchez-Ayra" userId="6745e27f37c7945b" providerId="LiveId" clId="{4BF0C6D9-51C4-404C-BB48-9084BA665C24}" dt="2019-12-01T22:42:03.260" v="134" actId="478"/>
          <ac:grpSpMkLst>
            <pc:docMk/>
            <pc:sldMk cId="1826114473" sldId="267"/>
            <ac:grpSpMk id="9" creationId="{ACB3DD74-B981-428E-A535-D376FBA2D635}"/>
          </ac:grpSpMkLst>
        </pc:grpChg>
      </pc:sldChg>
      <pc:sldChg chg="addSp delSp modSp">
        <pc:chgData name="Anthony Sanchez-Ayra" userId="6745e27f37c7945b" providerId="LiveId" clId="{4BF0C6D9-51C4-404C-BB48-9084BA665C24}" dt="2019-12-01T23:02:18.864" v="422" actId="20577"/>
        <pc:sldMkLst>
          <pc:docMk/>
          <pc:sldMk cId="499540092" sldId="268"/>
        </pc:sldMkLst>
        <pc:spChg chg="mod">
          <ac:chgData name="Anthony Sanchez-Ayra" userId="6745e27f37c7945b" providerId="LiveId" clId="{4BF0C6D9-51C4-404C-BB48-9084BA665C24}" dt="2019-12-01T23:02:18.864" v="422" actId="20577"/>
          <ac:spMkLst>
            <pc:docMk/>
            <pc:sldMk cId="499540092" sldId="268"/>
            <ac:spMk id="2" creationId="{5C80EEB8-5622-4702-AD82-5EEE0379B31E}"/>
          </ac:spMkLst>
        </pc:spChg>
        <pc:spChg chg="add mod">
          <ac:chgData name="Anthony Sanchez-Ayra" userId="6745e27f37c7945b" providerId="LiveId" clId="{4BF0C6D9-51C4-404C-BB48-9084BA665C24}" dt="2019-12-01T23:01:54.791" v="391" actId="478"/>
          <ac:spMkLst>
            <pc:docMk/>
            <pc:sldMk cId="499540092" sldId="268"/>
            <ac:spMk id="5" creationId="{4EDCAB97-38A8-4D96-8012-A3D8C87B9F15}"/>
          </ac:spMkLst>
        </pc:spChg>
        <pc:picChg chg="del">
          <ac:chgData name="Anthony Sanchez-Ayra" userId="6745e27f37c7945b" providerId="LiveId" clId="{4BF0C6D9-51C4-404C-BB48-9084BA665C24}" dt="2019-12-01T23:01:54.791" v="391" actId="478"/>
          <ac:picMkLst>
            <pc:docMk/>
            <pc:sldMk cId="499540092" sldId="268"/>
            <ac:picMk id="4" creationId="{50014B5A-EC84-4B91-9591-63DAE1853CD4}"/>
          </ac:picMkLst>
        </pc:picChg>
      </pc:sldChg>
      <pc:sldChg chg="addSp delSp modSp">
        <pc:chgData name="Anthony Sanchez-Ayra" userId="6745e27f37c7945b" providerId="LiveId" clId="{4BF0C6D9-51C4-404C-BB48-9084BA665C24}" dt="2019-12-01T23:02:34.437" v="450" actId="20577"/>
        <pc:sldMkLst>
          <pc:docMk/>
          <pc:sldMk cId="3606661239" sldId="269"/>
        </pc:sldMkLst>
        <pc:spChg chg="mod">
          <ac:chgData name="Anthony Sanchez-Ayra" userId="6745e27f37c7945b" providerId="LiveId" clId="{4BF0C6D9-51C4-404C-BB48-9084BA665C24}" dt="2019-12-01T23:02:34.437" v="450" actId="20577"/>
          <ac:spMkLst>
            <pc:docMk/>
            <pc:sldMk cId="3606661239" sldId="269"/>
            <ac:spMk id="2" creationId="{5FB8B40E-E978-4CA5-A7F8-8ECDF16ED7B8}"/>
          </ac:spMkLst>
        </pc:spChg>
        <pc:spChg chg="add mod">
          <ac:chgData name="Anthony Sanchez-Ayra" userId="6745e27f37c7945b" providerId="LiveId" clId="{4BF0C6D9-51C4-404C-BB48-9084BA665C24}" dt="2019-12-01T23:01:56.945" v="392" actId="478"/>
          <ac:spMkLst>
            <pc:docMk/>
            <pc:sldMk cId="3606661239" sldId="269"/>
            <ac:spMk id="4" creationId="{C0FE504E-29EC-4DEB-B0E6-E6B15FCFE32E}"/>
          </ac:spMkLst>
        </pc:spChg>
        <pc:picChg chg="del">
          <ac:chgData name="Anthony Sanchez-Ayra" userId="6745e27f37c7945b" providerId="LiveId" clId="{4BF0C6D9-51C4-404C-BB48-9084BA665C24}" dt="2019-12-01T23:01:56.945" v="392" actId="478"/>
          <ac:picMkLst>
            <pc:docMk/>
            <pc:sldMk cId="3606661239" sldId="269"/>
            <ac:picMk id="7" creationId="{AE9310B1-B378-4C5C-843C-A7BD4168BA3C}"/>
          </ac:picMkLst>
        </pc:picChg>
      </pc:sldChg>
      <pc:sldChg chg="delSp modSp">
        <pc:chgData name="Anthony Sanchez-Ayra" userId="6745e27f37c7945b" providerId="LiveId" clId="{4BF0C6D9-51C4-404C-BB48-9084BA665C24}" dt="2019-12-01T23:02:43.949" v="473" actId="20577"/>
        <pc:sldMkLst>
          <pc:docMk/>
          <pc:sldMk cId="2311186588" sldId="270"/>
        </pc:sldMkLst>
        <pc:spChg chg="mod">
          <ac:chgData name="Anthony Sanchez-Ayra" userId="6745e27f37c7945b" providerId="LiveId" clId="{4BF0C6D9-51C4-404C-BB48-9084BA665C24}" dt="2019-12-01T23:02:43.949" v="473" actId="20577"/>
          <ac:spMkLst>
            <pc:docMk/>
            <pc:sldMk cId="2311186588" sldId="270"/>
            <ac:spMk id="2" creationId="{13E81D7D-0FCE-41E5-A10E-4D37B63C5AEA}"/>
          </ac:spMkLst>
        </pc:spChg>
        <pc:picChg chg="del">
          <ac:chgData name="Anthony Sanchez-Ayra" userId="6745e27f37c7945b" providerId="LiveId" clId="{4BF0C6D9-51C4-404C-BB48-9084BA665C24}" dt="2019-12-01T23:01:59.472" v="393" actId="478"/>
          <ac:picMkLst>
            <pc:docMk/>
            <pc:sldMk cId="2311186588" sldId="270"/>
            <ac:picMk id="15" creationId="{956DB854-06AC-4A78-AB7C-49849C923618}"/>
          </ac:picMkLst>
        </pc:picChg>
      </pc:sldChg>
      <pc:sldChg chg="addSp delSp modSp delAnim">
        <pc:chgData name="Anthony Sanchez-Ayra" userId="6745e27f37c7945b" providerId="LiveId" clId="{4BF0C6D9-51C4-404C-BB48-9084BA665C24}" dt="2019-12-01T23:17:40.488" v="1124" actId="14100"/>
        <pc:sldMkLst>
          <pc:docMk/>
          <pc:sldMk cId="2086386365" sldId="271"/>
        </pc:sldMkLst>
        <pc:spChg chg="mod">
          <ac:chgData name="Anthony Sanchez-Ayra" userId="6745e27f37c7945b" providerId="LiveId" clId="{4BF0C6D9-51C4-404C-BB48-9084BA665C24}" dt="2019-12-01T22:38:20.235" v="71" actId="1076"/>
          <ac:spMkLst>
            <pc:docMk/>
            <pc:sldMk cId="2086386365" sldId="271"/>
            <ac:spMk id="2" creationId="{02E6FE26-F133-4E4B-AECF-BBE8599EC259}"/>
          </ac:spMkLst>
        </pc:spChg>
        <pc:spChg chg="add del mod">
          <ac:chgData name="Anthony Sanchez-Ayra" userId="6745e27f37c7945b" providerId="LiveId" clId="{4BF0C6D9-51C4-404C-BB48-9084BA665C24}" dt="2019-12-01T22:37:34.018" v="55"/>
          <ac:spMkLst>
            <pc:docMk/>
            <pc:sldMk cId="2086386365" sldId="271"/>
            <ac:spMk id="4" creationId="{63920367-75A7-4D01-8835-D810696FCBF8}"/>
          </ac:spMkLst>
        </pc:spChg>
        <pc:spChg chg="del mod">
          <ac:chgData name="Anthony Sanchez-Ayra" userId="6745e27f37c7945b" providerId="LiveId" clId="{4BF0C6D9-51C4-404C-BB48-9084BA665C24}" dt="2019-12-01T22:38:02.141" v="66" actId="478"/>
          <ac:spMkLst>
            <pc:docMk/>
            <pc:sldMk cId="2086386365" sldId="271"/>
            <ac:spMk id="6" creationId="{1C7F5CAC-D369-41D5-BE20-C5FA72B3D3B7}"/>
          </ac:spMkLst>
        </pc:spChg>
        <pc:spChg chg="mod">
          <ac:chgData name="Anthony Sanchez-Ayra" userId="6745e27f37c7945b" providerId="LiveId" clId="{4BF0C6D9-51C4-404C-BB48-9084BA665C24}" dt="2019-12-01T22:38:13.581" v="69" actId="1076"/>
          <ac:spMkLst>
            <pc:docMk/>
            <pc:sldMk cId="2086386365" sldId="271"/>
            <ac:spMk id="8" creationId="{CC6C646A-8AB4-4B10-AEC9-DCF7070D6272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4" creationId="{E972D1B5-0452-40EF-97B8-502E1454946D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5" creationId="{5136A896-DDCF-4A60-B405-C393A9223D55}"/>
          </ac:spMkLst>
        </pc:sp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5" creationId="{90AB257D-424E-4C6B-8AEF-CD1CEE6FA9B4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7" creationId="{C287EA68-6888-49B6-AA2A-9B66AC3A98B3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1" creationId="{D54ADC48-94F0-461B-BD50-6E35DC22E388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2" creationId="{A9D7AFDF-21FA-4036-9E19-D4460B84C294}"/>
          </ac:picMkLst>
        </pc:picChg>
        <pc:picChg chg="add">
          <ac:chgData name="Anthony Sanchez-Ayra" userId="6745e27f37c7945b" providerId="LiveId" clId="{4BF0C6D9-51C4-404C-BB48-9084BA665C24}" dt="2019-12-01T22:37:29.656" v="54"/>
          <ac:picMkLst>
            <pc:docMk/>
            <pc:sldMk cId="2086386365" sldId="271"/>
            <ac:picMk id="13" creationId="{F1447D3D-8D01-4941-AB7E-053AA9E03DC6}"/>
          </ac:picMkLst>
        </pc:picChg>
        <pc:picChg chg="add mod ord">
          <ac:chgData name="Anthony Sanchez-Ayra" userId="6745e27f37c7945b" providerId="LiveId" clId="{4BF0C6D9-51C4-404C-BB48-9084BA665C24}" dt="2019-12-01T23:17:40.488" v="1124" actId="14100"/>
          <ac:picMkLst>
            <pc:docMk/>
            <pc:sldMk cId="2086386365" sldId="271"/>
            <ac:picMk id="16" creationId="{E4C5426D-5138-4981-9CB9-A194C268E8ED}"/>
          </ac:picMkLst>
        </pc:picChg>
      </pc:sldChg>
      <pc:sldChg chg="delSp modSp">
        <pc:chgData name="Anthony Sanchez-Ayra" userId="6745e27f37c7945b" providerId="LiveId" clId="{4BF0C6D9-51C4-404C-BB48-9084BA665C24}" dt="2019-12-01T23:17:59.421" v="1130" actId="478"/>
        <pc:sldMkLst>
          <pc:docMk/>
          <pc:sldMk cId="1364555815" sldId="272"/>
        </pc:sldMkLst>
        <pc:spChg chg="del mod">
          <ac:chgData name="Anthony Sanchez-Ayra" userId="6745e27f37c7945b" providerId="LiveId" clId="{4BF0C6D9-51C4-404C-BB48-9084BA665C24}" dt="2019-12-01T23:17:59.421" v="1130" actId="478"/>
          <ac:spMkLst>
            <pc:docMk/>
            <pc:sldMk cId="1364555815" sldId="272"/>
            <ac:spMk id="6" creationId="{1F9F12B3-6A4D-4D92-AA15-0C33C327D884}"/>
          </ac:spMkLst>
        </pc:spChg>
        <pc:picChg chg="mod">
          <ac:chgData name="Anthony Sanchez-Ayra" userId="6745e27f37c7945b" providerId="LiveId" clId="{4BF0C6D9-51C4-404C-BB48-9084BA665C24}" dt="2019-12-01T22:27:53.530" v="33" actId="1076"/>
          <ac:picMkLst>
            <pc:docMk/>
            <pc:sldMk cId="1364555815" sldId="272"/>
            <ac:picMk id="17" creationId="{56CAF5E3-9894-4B93-AA5C-5CDBE77B8253}"/>
          </ac:picMkLst>
        </pc:picChg>
      </pc:sldChg>
      <pc:sldChg chg="addSp delSp modSp add">
        <pc:chgData name="Anthony Sanchez-Ayra" userId="6745e27f37c7945b" providerId="LiveId" clId="{4BF0C6D9-51C4-404C-BB48-9084BA665C24}" dt="2019-12-01T23:17:42.899" v="1125" actId="478"/>
        <pc:sldMkLst>
          <pc:docMk/>
          <pc:sldMk cId="3310205035" sldId="273"/>
        </pc:sldMkLst>
        <pc:spChg chg="mod">
          <ac:chgData name="Anthony Sanchez-Ayra" userId="6745e27f37c7945b" providerId="LiveId" clId="{4BF0C6D9-51C4-404C-BB48-9084BA665C24}" dt="2019-12-01T22:40:10.692" v="93" actId="20577"/>
          <ac:spMkLst>
            <pc:docMk/>
            <pc:sldMk cId="3310205035" sldId="273"/>
            <ac:spMk id="2" creationId="{8D397110-BE50-4148-BFB4-F9EE98F3FCF1}"/>
          </ac:spMkLst>
        </pc:spChg>
        <pc:spChg chg="add del">
          <ac:chgData name="Anthony Sanchez-Ayra" userId="6745e27f37c7945b" providerId="LiveId" clId="{4BF0C6D9-51C4-404C-BB48-9084BA665C24}" dt="2019-12-01T22:45:17.834" v="241"/>
          <ac:spMkLst>
            <pc:docMk/>
            <pc:sldMk cId="3310205035" sldId="273"/>
            <ac:spMk id="3" creationId="{03716F63-CA80-4ABF-B0B4-0B59C79B3723}"/>
          </ac:spMkLst>
        </pc:spChg>
        <pc:spChg chg="del">
          <ac:chgData name="Anthony Sanchez-Ayra" userId="6745e27f37c7945b" providerId="LiveId" clId="{4BF0C6D9-51C4-404C-BB48-9084BA665C24}" dt="2019-12-01T23:17:42.899" v="1125" actId="478"/>
          <ac:spMkLst>
            <pc:docMk/>
            <pc:sldMk cId="3310205035" sldId="273"/>
            <ac:spMk id="4" creationId="{164A2C2F-3AE9-4C3B-8D82-B2CF4EFC49F3}"/>
          </ac:spMkLst>
        </pc:spChg>
        <pc:picChg chg="add del">
          <ac:chgData name="Anthony Sanchez-Ayra" userId="6745e27f37c7945b" providerId="LiveId" clId="{4BF0C6D9-51C4-404C-BB48-9084BA665C24}" dt="2019-12-01T22:44:51.024" v="239"/>
          <ac:picMkLst>
            <pc:docMk/>
            <pc:sldMk cId="3310205035" sldId="273"/>
            <ac:picMk id="6" creationId="{C5A672DD-4AC9-4321-8491-395D6802B4CE}"/>
          </ac:picMkLst>
        </pc:picChg>
        <pc:picChg chg="add del mod">
          <ac:chgData name="Anthony Sanchez-Ayra" userId="6745e27f37c7945b" providerId="LiveId" clId="{4BF0C6D9-51C4-404C-BB48-9084BA665C24}" dt="2019-12-01T22:45:17.834" v="241"/>
          <ac:picMkLst>
            <pc:docMk/>
            <pc:sldMk cId="3310205035" sldId="273"/>
            <ac:picMk id="7" creationId="{18D381F8-0476-43F2-A87E-31BE34F3BFB1}"/>
          </ac:picMkLst>
        </pc:picChg>
      </pc:sldChg>
      <pc:sldChg chg="addSp delSp modSp add">
        <pc:chgData name="Anthony Sanchez-Ayra" userId="6745e27f37c7945b" providerId="LiveId" clId="{4BF0C6D9-51C4-404C-BB48-9084BA665C24}" dt="2019-12-01T22:46:32.444" v="309" actId="1076"/>
        <pc:sldMkLst>
          <pc:docMk/>
          <pc:sldMk cId="766670131" sldId="274"/>
        </pc:sldMkLst>
        <pc:spChg chg="mod">
          <ac:chgData name="Anthony Sanchez-Ayra" userId="6745e27f37c7945b" providerId="LiveId" clId="{4BF0C6D9-51C4-404C-BB48-9084BA665C24}" dt="2019-12-01T22:46:32.444" v="309" actId="1076"/>
          <ac:spMkLst>
            <pc:docMk/>
            <pc:sldMk cId="766670131" sldId="274"/>
            <ac:spMk id="2" creationId="{6A730A49-2834-464E-9401-DACC558915EA}"/>
          </ac:spMkLst>
        </pc:spChg>
        <pc:spChg chg="add del">
          <ac:chgData name="Anthony Sanchez-Ayra" userId="6745e27f37c7945b" providerId="LiveId" clId="{4BF0C6D9-51C4-404C-BB48-9084BA665C24}" dt="2019-12-01T22:45:27.260" v="265"/>
          <ac:spMkLst>
            <pc:docMk/>
            <pc:sldMk cId="766670131" sldId="274"/>
            <ac:spMk id="3" creationId="{0CF2719C-DB08-4CB4-B4D9-F0DB4A3BAF8F}"/>
          </ac:spMkLst>
        </pc:spChg>
        <pc:spChg chg="mod">
          <ac:chgData name="Anthony Sanchez-Ayra" userId="6745e27f37c7945b" providerId="LiveId" clId="{4BF0C6D9-51C4-404C-BB48-9084BA665C24}" dt="2019-12-01T22:46:23.215" v="308" actId="20577"/>
          <ac:spMkLst>
            <pc:docMk/>
            <pc:sldMk cId="766670131" sldId="274"/>
            <ac:spMk id="4" creationId="{4A4170B1-2ADA-4E5B-BBCE-3CE911870308}"/>
          </ac:spMkLst>
        </pc:spChg>
        <pc:picChg chg="add del mod">
          <ac:chgData name="Anthony Sanchez-Ayra" userId="6745e27f37c7945b" providerId="LiveId" clId="{4BF0C6D9-51C4-404C-BB48-9084BA665C24}" dt="2019-12-01T22:44:45.576" v="237"/>
          <ac:picMkLst>
            <pc:docMk/>
            <pc:sldMk cId="766670131" sldId="274"/>
            <ac:picMk id="6" creationId="{483B9CCA-1DF7-4CC3-B0CF-E6093974B717}"/>
          </ac:picMkLst>
        </pc:picChg>
        <pc:picChg chg="add mod">
          <ac:chgData name="Anthony Sanchez-Ayra" userId="6745e27f37c7945b" providerId="LiveId" clId="{4BF0C6D9-51C4-404C-BB48-9084BA665C24}" dt="2019-12-01T22:45:45.490" v="273" actId="14100"/>
          <ac:picMkLst>
            <pc:docMk/>
            <pc:sldMk cId="766670131" sldId="274"/>
            <ac:picMk id="7" creationId="{E1294EA0-CC45-40BA-AB9F-3D0652C2BFC2}"/>
          </ac:picMkLst>
        </pc:picChg>
      </pc:sldChg>
      <pc:sldChg chg="addSp delSp modSp add mod setBg">
        <pc:chgData name="Anthony Sanchez-Ayra" userId="6745e27f37c7945b" providerId="LiveId" clId="{4BF0C6D9-51C4-404C-BB48-9084BA665C24}" dt="2019-12-01T22:58:17.089" v="390" actId="20577"/>
        <pc:sldMkLst>
          <pc:docMk/>
          <pc:sldMk cId="1525650455" sldId="275"/>
        </pc:sldMkLst>
        <pc:spChg chg="mod">
          <ac:chgData name="Anthony Sanchez-Ayra" userId="6745e27f37c7945b" providerId="LiveId" clId="{4BF0C6D9-51C4-404C-BB48-9084BA665C24}" dt="2019-12-01T22:57:50.953" v="348" actId="1076"/>
          <ac:spMkLst>
            <pc:docMk/>
            <pc:sldMk cId="1525650455" sldId="275"/>
            <ac:spMk id="2" creationId="{717D8471-15FC-4996-8A4C-889387E36703}"/>
          </ac:spMkLst>
        </pc:spChg>
        <pc:spChg chg="del mod">
          <ac:chgData name="Anthony Sanchez-Ayra" userId="6745e27f37c7945b" providerId="LiveId" clId="{4BF0C6D9-51C4-404C-BB48-9084BA665C24}" dt="2019-12-01T22:57:24.776" v="341"/>
          <ac:spMkLst>
            <pc:docMk/>
            <pc:sldMk cId="1525650455" sldId="275"/>
            <ac:spMk id="3" creationId="{A4B1BA07-035C-4BBB-8D65-22F6F194341C}"/>
          </ac:spMkLst>
        </pc:spChg>
        <pc:spChg chg="mod">
          <ac:chgData name="Anthony Sanchez-Ayra" userId="6745e27f37c7945b" providerId="LiveId" clId="{4BF0C6D9-51C4-404C-BB48-9084BA665C24}" dt="2019-12-01T22:58:17.089" v="390" actId="20577"/>
          <ac:spMkLst>
            <pc:docMk/>
            <pc:sldMk cId="1525650455" sldId="275"/>
            <ac:spMk id="4" creationId="{0BCE183C-8642-47C0-89C3-898897F145D2}"/>
          </ac:spMkLst>
        </pc:spChg>
        <pc:spChg chg="mod">
          <ac:chgData name="Anthony Sanchez-Ayra" userId="6745e27f37c7945b" providerId="LiveId" clId="{4BF0C6D9-51C4-404C-BB48-9084BA665C24}" dt="2019-12-01T22:58:09.441" v="352" actId="1076"/>
          <ac:spMkLst>
            <pc:docMk/>
            <pc:sldMk cId="1525650455" sldId="275"/>
            <ac:spMk id="5" creationId="{86B7C9BC-A107-46D8-A882-BA5F973003D9}"/>
          </ac:spMkLst>
        </pc:spChg>
        <pc:spChg chg="add del">
          <ac:chgData name="Anthony Sanchez-Ayra" userId="6745e27f37c7945b" providerId="LiveId" clId="{4BF0C6D9-51C4-404C-BB48-9084BA665C24}" dt="2019-12-01T22:57:39.147" v="344" actId="26606"/>
          <ac:spMkLst>
            <pc:docMk/>
            <pc:sldMk cId="1525650455" sldId="275"/>
            <ac:spMk id="10" creationId="{5A89F3F8-0FEE-48B2-9311-1948F3CF6E79}"/>
          </ac:spMkLst>
        </pc:spChg>
        <pc:picChg chg="add mod ord">
          <ac:chgData name="Anthony Sanchez-Ayra" userId="6745e27f37c7945b" providerId="LiveId" clId="{4BF0C6D9-51C4-404C-BB48-9084BA665C24}" dt="2019-12-01T22:58:01.083" v="351" actId="14100"/>
          <ac:picMkLst>
            <pc:docMk/>
            <pc:sldMk cId="1525650455" sldId="275"/>
            <ac:picMk id="6" creationId="{C78C7FBE-B44B-427A-9E0A-70552505858C}"/>
          </ac:picMkLst>
        </pc:picChg>
        <pc:picChg chg="add del">
          <ac:chgData name="Anthony Sanchez-Ayra" userId="6745e27f37c7945b" providerId="LiveId" clId="{4BF0C6D9-51C4-404C-BB48-9084BA665C24}" dt="2019-12-01T22:57:39.147" v="344" actId="26606"/>
          <ac:picMkLst>
            <pc:docMk/>
            <pc:sldMk cId="1525650455" sldId="275"/>
            <ac:picMk id="13" creationId="{B536FA4E-0152-4E27-91DA-0FC22D1846BB}"/>
          </ac:picMkLst>
        </pc:picChg>
      </pc:sldChg>
      <pc:sldChg chg="modSp add">
        <pc:chgData name="Anthony Sanchez-Ayra" userId="6745e27f37c7945b" providerId="LiveId" clId="{4BF0C6D9-51C4-404C-BB48-9084BA665C24}" dt="2019-12-01T23:02:57.796" v="498" actId="1076"/>
        <pc:sldMkLst>
          <pc:docMk/>
          <pc:sldMk cId="1439157380" sldId="276"/>
        </pc:sldMkLst>
        <pc:spChg chg="mod">
          <ac:chgData name="Anthony Sanchez-Ayra" userId="6745e27f37c7945b" providerId="LiveId" clId="{4BF0C6D9-51C4-404C-BB48-9084BA665C24}" dt="2019-12-01T23:02:57.796" v="498" actId="1076"/>
          <ac:spMkLst>
            <pc:docMk/>
            <pc:sldMk cId="1439157380" sldId="276"/>
            <ac:spMk id="2" creationId="{FFFE89ED-01E5-4E1B-9201-12C93870AD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31603"/>
            <a:ext cx="9440034" cy="1828801"/>
          </a:xfrm>
        </p:spPr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05" y="3728041"/>
            <a:ext cx="10008622" cy="3129959"/>
          </a:xfrm>
          <a:effectLst/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Armando J. Ochoa –Minute Taker, System Architect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Yovanni</a:t>
            </a:r>
            <a:r>
              <a:rPr lang="en-US" sz="5600" dirty="0"/>
              <a:t> Jones – Time Keeper, Tester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Anthony Sanchez-Ayra –Primary Facilitator,  Database Administrator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Teriq</a:t>
            </a:r>
            <a:r>
              <a:rPr lang="en-US" sz="5600" dirty="0"/>
              <a:t> Douglas – Accountant, Object Designer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M.Kian</a:t>
            </a:r>
            <a:r>
              <a:rPr lang="en-US" sz="5600" dirty="0"/>
              <a:t> </a:t>
            </a:r>
            <a:r>
              <a:rPr lang="en-US" sz="5600" dirty="0" err="1"/>
              <a:t>Maroofi</a:t>
            </a:r>
            <a:r>
              <a:rPr lang="en-US" sz="5600" dirty="0"/>
              <a:t> – Team Leader, Front-End developer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Date: 12/03/2019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7110-BE50-4148-BFB4-F9EE98F3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6F63-CA80-4ABF-B0B4-0B59C79B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D16BC-F7AF-49E8-8DA4-102101BB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A49-2834-464E-9401-DACC5589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4368"/>
            <a:ext cx="10353762" cy="970450"/>
          </a:xfrm>
        </p:spPr>
        <p:txBody>
          <a:bodyPr/>
          <a:lstStyle/>
          <a:p>
            <a:r>
              <a:rPr lang="en-US" dirty="0"/>
              <a:t>Security &amp; Privacy: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294EA0-CC45-40BA-AB9F-3D0652C2B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7" y="1345589"/>
            <a:ext cx="12035037" cy="4537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70B1-2ADA-4E5B-BBCE-3CE91187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Organization System - 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92FC2-0601-4851-8E18-9944D6C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8471-15FC-4996-8A4C-889387E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4375"/>
            <a:ext cx="10353762" cy="970450"/>
          </a:xfrm>
        </p:spPr>
        <p:txBody>
          <a:bodyPr/>
          <a:lstStyle/>
          <a:p>
            <a:r>
              <a:rPr lang="en-US" dirty="0"/>
              <a:t>Security &amp; Privacy: Encryption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8C7FBE-B44B-427A-9E0A-705525058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2490"/>
            <a:ext cx="12192000" cy="50855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183C-8642-47C0-89C3-898897F1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119" y="6401481"/>
            <a:ext cx="6672865" cy="365125"/>
          </a:xfrm>
        </p:spPr>
        <p:txBody>
          <a:bodyPr/>
          <a:lstStyle/>
          <a:p>
            <a:r>
              <a:rPr lang="en-US" dirty="0"/>
              <a:t>Student Organization System –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C9BC-A107-46D8-A882-BA5F973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9336" y="6401481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5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Minimal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E87CD-DD0E-4BA7-B0F4-A5D19BD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 *** Sunny Day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722A-B56B-42DB-8D41-2B60CEC7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CAB97-38A8-4D96-8012-A3D8C87B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5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 *** Rainy Day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4AAC-AF50-421A-8D37-CC72E4FD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504E-29EC-4DEB-B0E6-E6B15FCF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 *** Sunny 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9ED-01E5-4E1B-9201-12C93870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51"/>
            <a:ext cx="10353762" cy="970450"/>
          </a:xfrm>
        </p:spPr>
        <p:txBody>
          <a:bodyPr/>
          <a:lstStyle/>
          <a:p>
            <a:r>
              <a:rPr lang="en-US" dirty="0"/>
              <a:t>Test Case *** Rainy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9968-7DBE-46BE-A3D1-03B35049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5E8AD-809C-46EF-BE25-2008705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888F-7DBD-48AA-91C4-3F819CF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5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741EB3-7C9F-4EB3-9931-8BC7627F1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296149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B018D-79EA-4E01-9803-17B664A4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02" y="0"/>
            <a:ext cx="4895849" cy="6553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06F24A0-C55C-4716-A361-E64C277A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0" y="203055"/>
            <a:ext cx="5035368" cy="64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C5426D-5138-4981-9CB9-A194C268E8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2" y="586154"/>
            <a:ext cx="12098215" cy="5906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45380"/>
            <a:ext cx="10353762" cy="970450"/>
          </a:xfrm>
        </p:spPr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885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458</Words>
  <Application>Microsoft Office PowerPoint</Application>
  <PresentationFormat>Widescreen</PresentationFormat>
  <Paragraphs>99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PowerPoint Presentation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Data Management</vt:lpstr>
      <vt:lpstr>Data Management ??</vt:lpstr>
      <vt:lpstr>Security &amp; Privacy: Data Management</vt:lpstr>
      <vt:lpstr>Security &amp; Privacy: Encryption</vt:lpstr>
      <vt:lpstr>Minimal Class Diagram</vt:lpstr>
      <vt:lpstr>Test Case *** Sunny Day</vt:lpstr>
      <vt:lpstr>Test Case *** Rainy Day</vt:lpstr>
      <vt:lpstr>Test Case *** Sunny Day</vt:lpstr>
      <vt:lpstr>Test Case *** Rainy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Anthony Sanchez-Ayra</cp:lastModifiedBy>
  <cp:revision>7</cp:revision>
  <dcterms:created xsi:type="dcterms:W3CDTF">2019-10-01T14:15:21Z</dcterms:created>
  <dcterms:modified xsi:type="dcterms:W3CDTF">2019-12-01T23:18:10Z</dcterms:modified>
</cp:coreProperties>
</file>