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Scheduler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Different Student Organizations:</a:t>
            </a:r>
          </a:p>
          <a:p>
            <a:pPr lvl="1"/>
            <a:r>
              <a:rPr lang="en-US" dirty="0"/>
              <a:t>Information on Members</a:t>
            </a:r>
          </a:p>
          <a:p>
            <a:pPr lvl="1"/>
            <a:r>
              <a:rPr lang="en-US" dirty="0"/>
              <a:t>Event Creation</a:t>
            </a:r>
          </a:p>
          <a:p>
            <a:pPr lvl="1"/>
            <a:r>
              <a:rPr lang="en-US" dirty="0"/>
              <a:t>Role Designation</a:t>
            </a:r>
          </a:p>
          <a:p>
            <a:r>
              <a:rPr lang="en-US" dirty="0"/>
              <a:t>Target audiences:</a:t>
            </a:r>
          </a:p>
          <a:p>
            <a:pPr lvl="1"/>
            <a:r>
              <a:rPr lang="en-US" dirty="0"/>
              <a:t>University and College students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Clubs</a:t>
            </a:r>
          </a:p>
          <a:p>
            <a:pPr lvl="1"/>
            <a:r>
              <a:rPr lang="en-US" dirty="0"/>
              <a:t>Monitor/administering parties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26" y="2108368"/>
            <a:ext cx="4383811" cy="264126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Scheduler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SOS17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Armando Javier Ochoa Martinez</cp:lastModifiedBy>
  <cp:revision>25</cp:revision>
  <dcterms:created xsi:type="dcterms:W3CDTF">2019-09-30T03:01:14Z</dcterms:created>
  <dcterms:modified xsi:type="dcterms:W3CDTF">2019-09-30T09:19:32Z</dcterms:modified>
</cp:coreProperties>
</file>