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235B7-6BFD-4B86-B5F8-77E517208C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A74393-6080-4EDA-80D8-AADD289988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7F25A-AB63-4DD7-ADC6-2946D5C86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521E-B280-4C28-8ED0-E34914655C34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93CEA-114F-4644-8FD8-B7D6F19C0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BF8ED-AEF1-48EA-96D5-E0968907A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57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A8887-C4A2-4243-BA37-EB4800C60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890A2D-2E12-4115-88C2-6317E357C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FA5AB-C0C1-4265-96A8-CF525CFC2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521E-B280-4C28-8ED0-E34914655C34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5332E-7A21-418C-8370-A061740A6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8579F-6A55-4B15-AFB4-6C4D39C6B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98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355EF9-A7E6-4FDA-AEBE-EAE54598F8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0AFF6-9220-4A08-A8A7-EEFDEBF10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A2B50-0D29-40B1-AA38-108BE007D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521E-B280-4C28-8ED0-E34914655C34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A7B82-72EF-4E68-8384-6209ABC97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76C97-8504-4B50-B1D0-6DBE49841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88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05A0E-A933-4C82-80C3-0375D2746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4FAB1-F9A8-441A-8711-E1590AD29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7F968-9358-45DE-82C9-543BF02B9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521E-B280-4C28-8ED0-E34914655C34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21291-F93D-4806-B60D-A03399DF0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7A78F-2143-450D-9F1A-5A6836BDF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40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C3C25-B95E-4C98-88E6-AFCB168B3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B6CAA-16EC-45C0-B3F1-BADC9A650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9E55C-FABB-4ADC-847B-FE7C67720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521E-B280-4C28-8ED0-E34914655C34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FF510-710F-4FBD-B121-237EC8218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9DC46-B9F3-49AC-8BA6-6A2690FF2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478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8D379-D566-4809-983F-B97F9A8DB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DD221-2183-4CA4-95B2-4C32E35D7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8FD23F-962C-4509-94AA-6A91014B6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AEA26-F6C8-437A-B14D-1868CD430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521E-B280-4C28-8ED0-E34914655C34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B8B63F-2B5B-482C-ADC9-C4C1F3920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24BB60-5C29-41F4-BA2E-0BA4EC503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39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5B2C0-E8B2-416A-BF1B-19654826E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CE8FF-04AC-492D-9EBE-40512ACF4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5B3580-E08B-4CA3-AABD-F9B29B36C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C75B0D-9642-41BA-A8F0-64A5173A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EF910D-EF65-40B8-9D7F-3B2CD044B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7709DA-0323-48FE-A475-8653D09A2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521E-B280-4C28-8ED0-E34914655C34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5A2FC1-9761-44DE-BA34-3BD2DA797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B38619-5D9A-4DE7-8C6B-34DE681B5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52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E3E65-C022-47DC-879D-F0FF614AF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1E673E-AF54-499C-8918-A0C7CA7BE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521E-B280-4C28-8ED0-E34914655C34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6E1C3B-7982-4F63-A5FE-9447245B1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6D5E07-63F4-4A85-AB68-DEE6BF64A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52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6FC548-550F-4E36-A9B5-146CE1901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521E-B280-4C28-8ED0-E34914655C34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05334F-07AB-492F-8D8F-8FCFAA987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77660-B73E-49D4-A2FB-F45A6BE0C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31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07DD0-FFE7-47EB-A458-3F3AFC23E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727F9-9D19-4E8E-AC3D-34525850F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3A148-2F5C-4051-B5FA-3F781A91F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A3ACE-D34A-49EB-8FA5-EAE95411E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521E-B280-4C28-8ED0-E34914655C34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157E8A-B9FA-4C33-A0E6-110DF54C6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C694C-1BC9-4212-B1CC-6B090098D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03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BE7FA-45E9-4889-A908-3854250CD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EC2C2-CFA1-4B69-A3DD-10D558C93D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D80CD7-6A22-4DF3-87D0-D05E87561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A0870-39B5-4B62-9498-12D1872ED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521E-B280-4C28-8ED0-E34914655C34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90A5F2-DC12-4D83-8B44-627C4001B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429F2F-5819-4C1D-B971-EC6CC117A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66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8D28EE-A09A-4885-A110-621C30650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8C6A4-5D32-4951-8AB6-05C803626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E26E4-6FA9-42E2-86EE-24A2FDE739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3521E-B280-4C28-8ED0-E34914655C34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79472-44DC-47D2-A369-55A33AFE54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5DE4B-8A3B-425C-B8A6-0995FE65E9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82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3AD2F-FF7C-4670-9F0D-6A94B36144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Student Organization Scheduler (SOS)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117E4-1D7E-4602-95F2-61D0E4C5D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753600" cy="2574174"/>
          </a:xfrm>
        </p:spPr>
        <p:txBody>
          <a:bodyPr>
            <a:normAutofit fontScale="70000" lnSpcReduction="20000"/>
          </a:bodyPr>
          <a:lstStyle/>
          <a:p>
            <a:r>
              <a:rPr lang="en-US" sz="3100" dirty="0"/>
              <a:t>Team Members:</a:t>
            </a:r>
          </a:p>
          <a:p>
            <a:r>
              <a:rPr lang="en-US" sz="3100" dirty="0"/>
              <a:t>Armando J. Ochoa – Primary Facilitator</a:t>
            </a:r>
          </a:p>
          <a:p>
            <a:r>
              <a:rPr lang="en-US" sz="3100" dirty="0" err="1"/>
              <a:t>Yovanni</a:t>
            </a:r>
            <a:r>
              <a:rPr lang="en-US" sz="3100" dirty="0"/>
              <a:t> Jones - Developer</a:t>
            </a:r>
          </a:p>
          <a:p>
            <a:r>
              <a:rPr lang="en-US" sz="3100" dirty="0"/>
              <a:t>Anthony Sanchez-Ayra – Team Leader</a:t>
            </a:r>
          </a:p>
          <a:p>
            <a:r>
              <a:rPr lang="en-US" sz="3100" dirty="0" err="1"/>
              <a:t>Teriq</a:t>
            </a:r>
            <a:r>
              <a:rPr lang="en-US" sz="3100" dirty="0"/>
              <a:t> Douglas – Minute Taker</a:t>
            </a:r>
          </a:p>
          <a:p>
            <a:r>
              <a:rPr lang="en-US" sz="3100" dirty="0" err="1"/>
              <a:t>M.Kian</a:t>
            </a:r>
            <a:r>
              <a:rPr lang="en-US" sz="3100" dirty="0"/>
              <a:t> </a:t>
            </a:r>
            <a:r>
              <a:rPr lang="en-US" sz="3100" dirty="0" err="1"/>
              <a:t>Maroofi</a:t>
            </a:r>
            <a:r>
              <a:rPr lang="en-US" sz="3100" dirty="0"/>
              <a:t> – Time Keeper</a:t>
            </a:r>
          </a:p>
          <a:p>
            <a:r>
              <a:rPr lang="en-US" sz="3100" dirty="0"/>
              <a:t>Date: 10/01/2019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716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E4A37-F588-4649-85A8-6D5FAEF0D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User Interface Design SOS07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C1747-EAD8-4BA3-94EA-B22D07B33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1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A8A7A-6888-46F3-9DD8-F9AA0F03F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Requirement Analysis SOS16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CA5FD-26CD-4B6B-9442-579F6AC92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763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16B16-0F75-4133-BE39-ECCE17950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Requirement Analysis SOS17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9E630-9C52-40B6-A494-7A183B936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14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0EEB8-5622-4702-AD82-5EEE0379B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34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Sequence Diagram SOS07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014B5A-EC84-4B91-9591-63DAE1853CD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379" y="994612"/>
            <a:ext cx="11879179" cy="576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540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8B40E-E978-4CA5-A7F8-8ECDF16ED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Object Diagram SOS16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879217-ACD5-45BC-B1A2-3F35669770C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758" y="1475873"/>
            <a:ext cx="11325726" cy="501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661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81D7D-0FCE-41E5-A10E-4D37B63C5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042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Class Diagram for SOS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DC3B947-E42F-4F9D-A2BC-B88A05A7C25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86063"/>
            <a:ext cx="12192001" cy="607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186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88A08-3D15-48AA-9523-CE97DA5B9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Purpose and Scope of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FC554-6824-4A5C-8014-D3AA21121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 Different Student Organizations:</a:t>
            </a:r>
          </a:p>
          <a:p>
            <a:pPr lvl="1"/>
            <a:r>
              <a:rPr lang="en-US" dirty="0"/>
              <a:t>Information on Members</a:t>
            </a:r>
          </a:p>
          <a:p>
            <a:pPr lvl="1"/>
            <a:r>
              <a:rPr lang="en-US" dirty="0"/>
              <a:t>Event Creation</a:t>
            </a:r>
          </a:p>
          <a:p>
            <a:pPr lvl="1"/>
            <a:r>
              <a:rPr lang="en-US" dirty="0"/>
              <a:t>Role Designation</a:t>
            </a:r>
          </a:p>
          <a:p>
            <a:r>
              <a:rPr lang="en-US" dirty="0"/>
              <a:t>Target audiences:</a:t>
            </a:r>
          </a:p>
          <a:p>
            <a:pPr lvl="1"/>
            <a:r>
              <a:rPr lang="en-US" dirty="0"/>
              <a:t>University and College students</a:t>
            </a:r>
          </a:p>
          <a:p>
            <a:pPr lvl="1"/>
            <a:r>
              <a:rPr lang="en-US" dirty="0"/>
              <a:t>Organizations</a:t>
            </a:r>
          </a:p>
          <a:p>
            <a:pPr lvl="1"/>
            <a:r>
              <a:rPr lang="en-US" dirty="0"/>
              <a:t>Clubs</a:t>
            </a:r>
          </a:p>
          <a:p>
            <a:pPr lvl="1"/>
            <a:r>
              <a:rPr lang="en-US" dirty="0"/>
              <a:t>Monitor/administering parties</a:t>
            </a:r>
          </a:p>
        </p:txBody>
      </p:sp>
    </p:spTree>
    <p:extLst>
      <p:ext uri="{BB962C8B-B14F-4D97-AF65-F5344CB8AC3E}">
        <p14:creationId xmlns:p14="http://schemas.microsoft.com/office/powerpoint/2010/main" val="621416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5D87DE-53CA-4A50-BA94-4F9FB0632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en-US" sz="4000"/>
              <a:t>Project Schedule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F06CA0-4488-4D4E-98C6-3ECBAD6B1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5214" y="2069120"/>
            <a:ext cx="4383811" cy="2641263"/>
          </a:xfrm>
          <a:prstGeom prst="rect">
            <a:avLst/>
          </a:prstGeo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9F6B13FB-8AC5-4871-9D3A-168808988F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198" y="1985238"/>
            <a:ext cx="6398302" cy="333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113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FFF193-09F8-45B0-88F8-09136E4DC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UML Diagram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21E0E106-ACD6-4DDE-9BE3-23DFB46ABBB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3822" y="811554"/>
            <a:ext cx="6553545" cy="524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490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2C7CF-7C9A-4EB5-B235-5F518A20A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 Case SOS16 Create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26C05-500A-4A96-8FC3-68BA23690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 Requirements</a:t>
            </a:r>
          </a:p>
          <a:p>
            <a:pPr marL="457200" lvl="1" indent="0">
              <a:buNone/>
            </a:pPr>
            <a:r>
              <a:rPr lang="en-US" dirty="0"/>
              <a:t>1. User must have an account in the webpage and logged in.</a:t>
            </a:r>
          </a:p>
          <a:p>
            <a:pPr marL="457200" lvl="1" indent="0">
              <a:buNone/>
            </a:pPr>
            <a:r>
              <a:rPr lang="en-US" dirty="0"/>
              <a:t>2. User clicks on “Organization Tab.”</a:t>
            </a:r>
          </a:p>
          <a:p>
            <a:pPr marL="457200" lvl="1" indent="0">
              <a:buNone/>
            </a:pPr>
            <a:r>
              <a:rPr lang="en-US" dirty="0"/>
              <a:t>3. The webpage switches to organization page.</a:t>
            </a:r>
          </a:p>
          <a:p>
            <a:pPr marL="457200" lvl="1" indent="0">
              <a:buNone/>
            </a:pPr>
            <a:r>
              <a:rPr lang="en-US" dirty="0"/>
              <a:t>4. User click on “Create Organization.”</a:t>
            </a:r>
          </a:p>
          <a:p>
            <a:pPr marL="457200" lvl="1" indent="0">
              <a:buNone/>
            </a:pPr>
            <a:r>
              <a:rPr lang="en-US" dirty="0"/>
              <a:t>5. User then fills out form asking for the organization details.</a:t>
            </a:r>
          </a:p>
          <a:p>
            <a:pPr marL="457200" lvl="1" indent="0">
              <a:buNone/>
            </a:pPr>
            <a:r>
              <a:rPr lang="en-US" dirty="0"/>
              <a:t>6. User submits form to webpage.</a:t>
            </a:r>
          </a:p>
          <a:p>
            <a:pPr marL="457200" lvl="1" indent="0">
              <a:buNone/>
            </a:pPr>
            <a:r>
              <a:rPr lang="en-US" dirty="0"/>
              <a:t>7. User then sees their newly created organization on the screen and is the    leader of said organization.</a:t>
            </a:r>
          </a:p>
        </p:txBody>
      </p:sp>
    </p:spTree>
    <p:extLst>
      <p:ext uri="{BB962C8B-B14F-4D97-AF65-F5344CB8AC3E}">
        <p14:creationId xmlns:p14="http://schemas.microsoft.com/office/powerpoint/2010/main" val="1481197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39BA5-4E22-416B-9DAB-5D6500745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 Case SOS16 Create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4EC6A-1E37-4240-A390-671968E70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Nonfunctional Requirements</a:t>
            </a:r>
          </a:p>
          <a:p>
            <a:pPr lvl="1"/>
            <a:r>
              <a:rPr lang="en-US" dirty="0"/>
              <a:t>Usability</a:t>
            </a:r>
          </a:p>
          <a:p>
            <a:pPr lvl="2"/>
            <a:r>
              <a:rPr lang="en-US" sz="2200" dirty="0"/>
              <a:t>On average the user should take 2 minutes to complete the request.</a:t>
            </a:r>
          </a:p>
          <a:p>
            <a:pPr lvl="1"/>
            <a:r>
              <a:rPr lang="en-US" dirty="0"/>
              <a:t>Reliability</a:t>
            </a:r>
          </a:p>
          <a:p>
            <a:pPr lvl="2"/>
            <a:r>
              <a:rPr lang="en-US" sz="2200" dirty="0"/>
              <a:t>Mean time to failure – 5% failures for every month of operation is acceptable.</a:t>
            </a:r>
          </a:p>
          <a:p>
            <a:pPr lvl="1"/>
            <a:r>
              <a:rPr lang="en-US" dirty="0"/>
              <a:t>Performance</a:t>
            </a:r>
          </a:p>
          <a:p>
            <a:pPr lvl="2"/>
            <a:r>
              <a:rPr lang="en-US" sz="2200" dirty="0"/>
              <a:t>Request should be sent and saved within 6 seconds.</a:t>
            </a:r>
          </a:p>
          <a:p>
            <a:pPr lvl="2"/>
            <a:r>
              <a:rPr lang="en-US" sz="2200" dirty="0"/>
              <a:t>System should be able to handle 200 requests in 1 minute.</a:t>
            </a:r>
          </a:p>
          <a:p>
            <a:pPr lvl="1"/>
            <a:r>
              <a:rPr lang="en-US" dirty="0"/>
              <a:t>Implementation</a:t>
            </a:r>
          </a:p>
          <a:p>
            <a:pPr lvl="2"/>
            <a:r>
              <a:rPr lang="en-US" sz="2200" dirty="0"/>
              <a:t>JS &amp; React (front end), Java and MySQL (back-end).</a:t>
            </a:r>
          </a:p>
        </p:txBody>
      </p:sp>
    </p:spTree>
    <p:extLst>
      <p:ext uri="{BB962C8B-B14F-4D97-AF65-F5344CB8AC3E}">
        <p14:creationId xmlns:p14="http://schemas.microsoft.com/office/powerpoint/2010/main" val="2534513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95D12-93E5-4792-8911-C3E65B4C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 Case SOS07 Edit Profile (Security)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3DC12-2B2D-4A7A-9FA0-630077C51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 Requirements:</a:t>
            </a:r>
          </a:p>
          <a:p>
            <a:pPr marL="457200" lvl="1" indent="0">
              <a:buNone/>
            </a:pPr>
            <a:r>
              <a:rPr lang="en-US" dirty="0"/>
              <a:t>1. User must have an account in the system and be logged in.</a:t>
            </a:r>
          </a:p>
          <a:p>
            <a:pPr marL="457200" lvl="1" indent="0">
              <a:buNone/>
            </a:pPr>
            <a:r>
              <a:rPr lang="en-US" dirty="0"/>
              <a:t>2. User is in their profile page and clicks “Edit Profile.”</a:t>
            </a:r>
          </a:p>
          <a:p>
            <a:pPr marL="457200" lvl="1" indent="0">
              <a:buNone/>
            </a:pPr>
            <a:r>
              <a:rPr lang="en-US" dirty="0"/>
              <a:t>3. User is then shown their current information in an editable form.</a:t>
            </a:r>
          </a:p>
          <a:p>
            <a:pPr marL="457200" lvl="1" indent="0">
              <a:buNone/>
            </a:pPr>
            <a:r>
              <a:rPr lang="en-US" dirty="0"/>
              <a:t>4. User inputs the data they would like to change.</a:t>
            </a:r>
          </a:p>
          <a:p>
            <a:pPr marL="457200" lvl="1" indent="0">
              <a:buNone/>
            </a:pPr>
            <a:r>
              <a:rPr lang="en-US" dirty="0"/>
              <a:t>5. User submits the request to change their information.</a:t>
            </a:r>
          </a:p>
          <a:p>
            <a:pPr marL="457200" lvl="1" indent="0">
              <a:buNone/>
            </a:pPr>
            <a:r>
              <a:rPr lang="en-US" dirty="0"/>
              <a:t>6. The webpage prompts the user for their password.</a:t>
            </a:r>
          </a:p>
          <a:p>
            <a:pPr marL="457200" lvl="1" indent="0">
              <a:buNone/>
            </a:pPr>
            <a:r>
              <a:rPr lang="en-US" dirty="0"/>
              <a:t>7. User inputs password and submits then system authenticates their request.</a:t>
            </a:r>
          </a:p>
          <a:p>
            <a:pPr marL="457200" lvl="1" indent="0">
              <a:buNone/>
            </a:pPr>
            <a:r>
              <a:rPr lang="en-US" dirty="0"/>
              <a:t>8. System then changes in the data storage.</a:t>
            </a:r>
          </a:p>
          <a:p>
            <a:pPr marL="457200" lvl="1" indent="0">
              <a:buNone/>
            </a:pPr>
            <a:r>
              <a:rPr lang="en-US" dirty="0"/>
              <a:t>9. User receives notification that their profile has been successfully edited.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57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54550-EAAB-4767-B092-837AA8B79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 Case SOS07 Edit Profile (Security)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F896D-85DA-47C5-A746-DAC193978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Nonfunctional Requirements</a:t>
            </a:r>
          </a:p>
          <a:p>
            <a:pPr lvl="1"/>
            <a:r>
              <a:rPr lang="en-US" dirty="0"/>
              <a:t>Usability</a:t>
            </a:r>
          </a:p>
          <a:p>
            <a:pPr lvl="2"/>
            <a:r>
              <a:rPr lang="en-US" dirty="0"/>
              <a:t>User must be aware of their privileges and what actions those privileges permit.</a:t>
            </a:r>
          </a:p>
          <a:p>
            <a:pPr lvl="1"/>
            <a:r>
              <a:rPr lang="en-US" dirty="0"/>
              <a:t>Availability</a:t>
            </a:r>
          </a:p>
          <a:p>
            <a:pPr lvl="2"/>
            <a:r>
              <a:rPr lang="en-US" dirty="0"/>
              <a:t>Downtime for Login Back-up – 30 minutes in a 24-hour period.</a:t>
            </a:r>
          </a:p>
          <a:p>
            <a:pPr lvl="1"/>
            <a:r>
              <a:rPr lang="en-US" dirty="0"/>
              <a:t>Performance</a:t>
            </a:r>
          </a:p>
          <a:p>
            <a:pPr lvl="2"/>
            <a:r>
              <a:rPr lang="en-US" dirty="0"/>
              <a:t>The system should handle 20 privilege checks in 1 minute.</a:t>
            </a:r>
          </a:p>
          <a:p>
            <a:pPr lvl="2"/>
            <a:r>
              <a:rPr lang="en-US" dirty="0"/>
              <a:t>The system should be done with the edit request within 2 seconds.</a:t>
            </a:r>
          </a:p>
          <a:p>
            <a:pPr lvl="1"/>
            <a:r>
              <a:rPr lang="en-US" dirty="0"/>
              <a:t>Supportability</a:t>
            </a:r>
          </a:p>
          <a:p>
            <a:pPr lvl="2"/>
            <a:r>
              <a:rPr lang="en-US" dirty="0"/>
              <a:t>Should be supported by all browsers.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53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6A077-B6FB-4817-9FCE-F0B9734AD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User Interface Design SOS16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8BB1D-2955-46DD-8BF1-2DA72317B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02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457</Words>
  <Application>Microsoft Office PowerPoint</Application>
  <PresentationFormat>Widescreen</PresentationFormat>
  <Paragraphs>69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Student Organization Scheduler (SOS)</vt:lpstr>
      <vt:lpstr>Purpose and Scope of System</vt:lpstr>
      <vt:lpstr>Project Schedule</vt:lpstr>
      <vt:lpstr>UML Diagram</vt:lpstr>
      <vt:lpstr>Use Case SOS16 Create Organization</vt:lpstr>
      <vt:lpstr>Use Case SOS16 Create Organization</vt:lpstr>
      <vt:lpstr>Use Case SOS07 Edit Profile (Security)</vt:lpstr>
      <vt:lpstr>Use Case SOS07 Edit Profile (Security)</vt:lpstr>
      <vt:lpstr>User Interface Design SOS16</vt:lpstr>
      <vt:lpstr>User Interface Design SOS07</vt:lpstr>
      <vt:lpstr>Requirement Analysis SOS16</vt:lpstr>
      <vt:lpstr>Requirement Analysis SOS17</vt:lpstr>
      <vt:lpstr>Sequence Diagram SOS07</vt:lpstr>
      <vt:lpstr>Object Diagram SOS16</vt:lpstr>
      <vt:lpstr>Class Diagram for SOS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Organization Scheduler (SOS)</dc:title>
  <dc:creator>Anthony Sanchez-Ayra</dc:creator>
  <cp:lastModifiedBy>Anthony Sanchez-Ayra</cp:lastModifiedBy>
  <cp:revision>24</cp:revision>
  <dcterms:created xsi:type="dcterms:W3CDTF">2019-09-30T03:01:14Z</dcterms:created>
  <dcterms:modified xsi:type="dcterms:W3CDTF">2019-09-30T03:52:32Z</dcterms:modified>
</cp:coreProperties>
</file>