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2" r:id="rId5"/>
    <p:sldId id="260" r:id="rId6"/>
    <p:sldId id="261" r:id="rId7"/>
    <p:sldId id="262" r:id="rId8"/>
    <p:sldId id="263" r:id="rId9"/>
    <p:sldId id="271" r:id="rId10"/>
    <p:sldId id="274" r:id="rId11"/>
    <p:sldId id="275" r:id="rId12"/>
    <p:sldId id="266" r:id="rId13"/>
    <p:sldId id="277" r:id="rId14"/>
    <p:sldId id="268" r:id="rId15"/>
    <p:sldId id="269" r:id="rId16"/>
    <p:sldId id="270"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57C4ED-9573-45D5-B8B3-0088FA578A1B}" v="27" dt="2019-12-03T09:31:41.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4660"/>
  </p:normalViewPr>
  <p:slideViewPr>
    <p:cSldViewPr snapToGrid="0">
      <p:cViewPr varScale="1">
        <p:scale>
          <a:sx n="109" d="100"/>
          <a:sy n="109" d="100"/>
        </p:scale>
        <p:origin x="2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Sanchez-Ayra" userId="6745e27f37c7945b" providerId="LiveId" clId="{EB57C4ED-9573-45D5-B8B3-0088FA578A1B}"/>
    <pc:docChg chg="custSel modSld">
      <pc:chgData name="Anthony Sanchez-Ayra" userId="6745e27f37c7945b" providerId="LiveId" clId="{EB57C4ED-9573-45D5-B8B3-0088FA578A1B}" dt="2019-12-03T09:31:41.158" v="125"/>
      <pc:docMkLst>
        <pc:docMk/>
      </pc:docMkLst>
      <pc:sldChg chg="addSp delSp modSp modAnim">
        <pc:chgData name="Anthony Sanchez-Ayra" userId="6745e27f37c7945b" providerId="LiveId" clId="{EB57C4ED-9573-45D5-B8B3-0088FA578A1B}" dt="2019-12-03T09:31:41.158" v="125"/>
        <pc:sldMkLst>
          <pc:docMk/>
          <pc:sldMk cId="2325763583" sldId="266"/>
        </pc:sldMkLst>
        <pc:spChg chg="mod">
          <ac:chgData name="Anthony Sanchez-Ayra" userId="6745e27f37c7945b" providerId="LiveId" clId="{EB57C4ED-9573-45D5-B8B3-0088FA578A1B}" dt="2019-12-03T09:22:13.943" v="56" actId="1076"/>
          <ac:spMkLst>
            <pc:docMk/>
            <pc:sldMk cId="2325763583" sldId="266"/>
            <ac:spMk id="2" creationId="{720A8A7A-6888-46F3-9DD8-F9AA0F03F440}"/>
          </ac:spMkLst>
        </pc:spChg>
        <pc:spChg chg="del">
          <ac:chgData name="Anthony Sanchez-Ayra" userId="6745e27f37c7945b" providerId="LiveId" clId="{EB57C4ED-9573-45D5-B8B3-0088FA578A1B}" dt="2019-12-03T09:21:49.700" v="50" actId="478"/>
          <ac:spMkLst>
            <pc:docMk/>
            <pc:sldMk cId="2325763583" sldId="266"/>
            <ac:spMk id="7" creationId="{0D6E87CD-DD0E-4BA7-B0F4-A5D19BDA48EE}"/>
          </ac:spMkLst>
        </pc:spChg>
        <pc:spChg chg="mod">
          <ac:chgData name="Anthony Sanchez-Ayra" userId="6745e27f37c7945b" providerId="LiveId" clId="{EB57C4ED-9573-45D5-B8B3-0088FA578A1B}" dt="2019-12-03T09:21:46.617" v="49" actId="1076"/>
          <ac:spMkLst>
            <pc:docMk/>
            <pc:sldMk cId="2325763583" sldId="266"/>
            <ac:spMk id="8" creationId="{8BB129A2-12B4-4F8C-A89F-36658AAE7696}"/>
          </ac:spMkLst>
        </pc:spChg>
        <pc:picChg chg="add del mod">
          <ac:chgData name="Anthony Sanchez-Ayra" userId="6745e27f37c7945b" providerId="LiveId" clId="{EB57C4ED-9573-45D5-B8B3-0088FA578A1B}" dt="2019-12-03T09:21:32.432" v="45"/>
          <ac:picMkLst>
            <pc:docMk/>
            <pc:sldMk cId="2325763583" sldId="266"/>
            <ac:picMk id="5" creationId="{A85101FB-347C-40B5-A667-1F942A166DE9}"/>
          </ac:picMkLst>
        </pc:picChg>
        <pc:picChg chg="add mod">
          <ac:chgData name="Anthony Sanchez-Ayra" userId="6745e27f37c7945b" providerId="LiveId" clId="{EB57C4ED-9573-45D5-B8B3-0088FA578A1B}" dt="2019-12-03T09:22:16.463" v="57" actId="14100"/>
          <ac:picMkLst>
            <pc:docMk/>
            <pc:sldMk cId="2325763583" sldId="266"/>
            <ac:picMk id="9" creationId="{72F3A884-D96E-4D1F-8D80-49D76ABA4949}"/>
          </ac:picMkLst>
        </pc:picChg>
        <pc:picChg chg="add mod ord">
          <ac:chgData name="Anthony Sanchez-Ayra" userId="6745e27f37c7945b" providerId="LiveId" clId="{EB57C4ED-9573-45D5-B8B3-0088FA578A1B}" dt="2019-12-03T09:23:06.082" v="66" actId="171"/>
          <ac:picMkLst>
            <pc:docMk/>
            <pc:sldMk cId="2325763583" sldId="266"/>
            <ac:picMk id="10" creationId="{E67A8965-19AF-4B9D-AC9C-65043EB8E597}"/>
          </ac:picMkLst>
        </pc:picChg>
        <pc:picChg chg="add mod ord">
          <ac:chgData name="Anthony Sanchez-Ayra" userId="6745e27f37c7945b" providerId="LiveId" clId="{EB57C4ED-9573-45D5-B8B3-0088FA578A1B}" dt="2019-12-03T09:23:48.597" v="72" actId="171"/>
          <ac:picMkLst>
            <pc:docMk/>
            <pc:sldMk cId="2325763583" sldId="266"/>
            <ac:picMk id="11" creationId="{8DE7F996-1001-4983-9311-39325C332B62}"/>
          </ac:picMkLst>
        </pc:picChg>
        <pc:picChg chg="add mod ord">
          <ac:chgData name="Anthony Sanchez-Ayra" userId="6745e27f37c7945b" providerId="LiveId" clId="{EB57C4ED-9573-45D5-B8B3-0088FA578A1B}" dt="2019-12-03T09:24:23.286" v="80" actId="171"/>
          <ac:picMkLst>
            <pc:docMk/>
            <pc:sldMk cId="2325763583" sldId="266"/>
            <ac:picMk id="12" creationId="{9CFA8331-0146-4348-BB04-EC2C9B799185}"/>
          </ac:picMkLst>
        </pc:picChg>
        <pc:picChg chg="add mod ord">
          <ac:chgData name="Anthony Sanchez-Ayra" userId="6745e27f37c7945b" providerId="LiveId" clId="{EB57C4ED-9573-45D5-B8B3-0088FA578A1B}" dt="2019-12-03T09:24:53.977" v="88" actId="171"/>
          <ac:picMkLst>
            <pc:docMk/>
            <pc:sldMk cId="2325763583" sldId="266"/>
            <ac:picMk id="13" creationId="{7C4A6642-A3F6-4943-8DC9-36726F153A72}"/>
          </ac:picMkLst>
        </pc:picChg>
        <pc:picChg chg="add mod ord">
          <ac:chgData name="Anthony Sanchez-Ayra" userId="6745e27f37c7945b" providerId="LiveId" clId="{EB57C4ED-9573-45D5-B8B3-0088FA578A1B}" dt="2019-12-03T09:25:22.246" v="97" actId="171"/>
          <ac:picMkLst>
            <pc:docMk/>
            <pc:sldMk cId="2325763583" sldId="266"/>
            <ac:picMk id="14" creationId="{1BDE91A5-5B66-4D32-9283-383FA9D3317F}"/>
          </ac:picMkLst>
        </pc:picChg>
        <pc:picChg chg="add mod ord">
          <ac:chgData name="Anthony Sanchez-Ayra" userId="6745e27f37c7945b" providerId="LiveId" clId="{EB57C4ED-9573-45D5-B8B3-0088FA578A1B}" dt="2019-12-03T09:29:04.417" v="116" actId="171"/>
          <ac:picMkLst>
            <pc:docMk/>
            <pc:sldMk cId="2325763583" sldId="266"/>
            <ac:picMk id="15" creationId="{FE75D7B7-5301-442F-BF5D-80CDA634F868}"/>
          </ac:picMkLst>
        </pc:picChg>
        <pc:picChg chg="add mod">
          <ac:chgData name="Anthony Sanchez-Ayra" userId="6745e27f37c7945b" providerId="LiveId" clId="{EB57C4ED-9573-45D5-B8B3-0088FA578A1B}" dt="2019-12-03T09:31:23.681" v="123" actId="14100"/>
          <ac:picMkLst>
            <pc:docMk/>
            <pc:sldMk cId="2325763583" sldId="266"/>
            <ac:picMk id="16" creationId="{952C916D-DC20-4587-8A3B-EFA854F4B6B0}"/>
          </ac:picMkLst>
        </pc:picChg>
        <pc:picChg chg="add mod">
          <ac:chgData name="Anthony Sanchez-Ayra" userId="6745e27f37c7945b" providerId="LiveId" clId="{EB57C4ED-9573-45D5-B8B3-0088FA578A1B}" dt="2019-12-03T09:31:15.418" v="122" actId="14100"/>
          <ac:picMkLst>
            <pc:docMk/>
            <pc:sldMk cId="2325763583" sldId="266"/>
            <ac:picMk id="17" creationId="{105BD72F-BE1C-4F3A-9545-4296151A2C67}"/>
          </ac:picMkLst>
        </pc:picChg>
      </pc:sldChg>
      <pc:sldChg chg="addSp delSp modSp">
        <pc:chgData name="Anthony Sanchez-Ayra" userId="6745e27f37c7945b" providerId="LiveId" clId="{EB57C4ED-9573-45D5-B8B3-0088FA578A1B}" dt="2019-12-03T09:20:41.073" v="43" actId="1076"/>
        <pc:sldMkLst>
          <pc:docMk/>
          <pc:sldMk cId="1525650455" sldId="275"/>
        </pc:sldMkLst>
        <pc:spChg chg="mod">
          <ac:chgData name="Anthony Sanchez-Ayra" userId="6745e27f37c7945b" providerId="LiveId" clId="{EB57C4ED-9573-45D5-B8B3-0088FA578A1B}" dt="2019-12-03T09:15:48.459" v="12" actId="1076"/>
          <ac:spMkLst>
            <pc:docMk/>
            <pc:sldMk cId="1525650455" sldId="275"/>
            <ac:spMk id="2" creationId="{717D8471-15FC-4996-8A4C-889387E36703}"/>
          </ac:spMkLst>
        </pc:spChg>
        <pc:spChg chg="del">
          <ac:chgData name="Anthony Sanchez-Ayra" userId="6745e27f37c7945b" providerId="LiveId" clId="{EB57C4ED-9573-45D5-B8B3-0088FA578A1B}" dt="2019-12-03T09:15:55.559" v="15" actId="478"/>
          <ac:spMkLst>
            <pc:docMk/>
            <pc:sldMk cId="1525650455" sldId="275"/>
            <ac:spMk id="4" creationId="{0BCE183C-8642-47C0-89C3-898897F145D2}"/>
          </ac:spMkLst>
        </pc:spChg>
        <pc:spChg chg="mod">
          <ac:chgData name="Anthony Sanchez-Ayra" userId="6745e27f37c7945b" providerId="LiveId" clId="{EB57C4ED-9573-45D5-B8B3-0088FA578A1B}" dt="2019-12-03T09:20:41.073" v="43" actId="1076"/>
          <ac:spMkLst>
            <pc:docMk/>
            <pc:sldMk cId="1525650455" sldId="275"/>
            <ac:spMk id="5" creationId="{86B7C9BC-A107-46D8-A882-BA5F973003D9}"/>
          </ac:spMkLst>
        </pc:spChg>
        <pc:spChg chg="add del mod">
          <ac:chgData name="Anthony Sanchez-Ayra" userId="6745e27f37c7945b" providerId="LiveId" clId="{EB57C4ED-9573-45D5-B8B3-0088FA578A1B}" dt="2019-12-03T09:15:19.932" v="5"/>
          <ac:spMkLst>
            <pc:docMk/>
            <pc:sldMk cId="1525650455" sldId="275"/>
            <ac:spMk id="7" creationId="{D78E2856-06DF-45A1-BDF7-4019380295AB}"/>
          </ac:spMkLst>
        </pc:spChg>
        <pc:spChg chg="add del mod">
          <ac:chgData name="Anthony Sanchez-Ayra" userId="6745e27f37c7945b" providerId="LiveId" clId="{EB57C4ED-9573-45D5-B8B3-0088FA578A1B}" dt="2019-12-03T09:20:11.686" v="33"/>
          <ac:spMkLst>
            <pc:docMk/>
            <pc:sldMk cId="1525650455" sldId="275"/>
            <ac:spMk id="10" creationId="{334AEA67-7AA6-46F6-9F49-CD3621B4ED27}"/>
          </ac:spMkLst>
        </pc:spChg>
        <pc:picChg chg="del">
          <ac:chgData name="Anthony Sanchez-Ayra" userId="6745e27f37c7945b" providerId="LiveId" clId="{EB57C4ED-9573-45D5-B8B3-0088FA578A1B}" dt="2019-12-03T09:15:17.301" v="4" actId="478"/>
          <ac:picMkLst>
            <pc:docMk/>
            <pc:sldMk cId="1525650455" sldId="275"/>
            <ac:picMk id="6" creationId="{C78C7FBE-B44B-427A-9E0A-70552505858C}"/>
          </ac:picMkLst>
        </pc:picChg>
        <pc:picChg chg="add del mod modCrop">
          <ac:chgData name="Anthony Sanchez-Ayra" userId="6745e27f37c7945b" providerId="LiveId" clId="{EB57C4ED-9573-45D5-B8B3-0088FA578A1B}" dt="2019-12-03T09:19:59.514" v="32" actId="478"/>
          <ac:picMkLst>
            <pc:docMk/>
            <pc:sldMk cId="1525650455" sldId="275"/>
            <ac:picMk id="8" creationId="{2439341C-2B81-4B49-AEB9-5B55B332CD67}"/>
          </ac:picMkLst>
        </pc:picChg>
        <pc:picChg chg="add mod">
          <ac:chgData name="Anthony Sanchez-Ayra" userId="6745e27f37c7945b" providerId="LiveId" clId="{EB57C4ED-9573-45D5-B8B3-0088FA578A1B}" dt="2019-12-03T09:20:34.197" v="41" actId="14100"/>
          <ac:picMkLst>
            <pc:docMk/>
            <pc:sldMk cId="1525650455" sldId="275"/>
            <ac:picMk id="11" creationId="{FE612BED-B5E0-4BFA-8068-D51E68AB6DBD}"/>
          </ac:picMkLst>
        </pc:picChg>
      </pc:sldChg>
      <pc:sldChg chg="addSp delSp modSp modNotesTx">
        <pc:chgData name="Anthony Sanchez-Ayra" userId="6745e27f37c7945b" providerId="LiveId" clId="{EB57C4ED-9573-45D5-B8B3-0088FA578A1B}" dt="2019-12-03T07:33:10.042" v="3" actId="20577"/>
        <pc:sldMkLst>
          <pc:docMk/>
          <pc:sldMk cId="1414546480" sldId="277"/>
        </pc:sldMkLst>
        <pc:spChg chg="add mod">
          <ac:chgData name="Anthony Sanchez-Ayra" userId="6745e27f37c7945b" providerId="LiveId" clId="{EB57C4ED-9573-45D5-B8B3-0088FA578A1B}" dt="2019-12-03T07:32:18.900" v="0" actId="478"/>
          <ac:spMkLst>
            <pc:docMk/>
            <pc:sldMk cId="1414546480" sldId="277"/>
            <ac:spMk id="4" creationId="{82EBC6BA-3B7C-4D56-AD7E-5F47B72C890C}"/>
          </ac:spMkLst>
        </pc:spChg>
        <pc:picChg chg="del">
          <ac:chgData name="Anthony Sanchez-Ayra" userId="6745e27f37c7945b" providerId="LiveId" clId="{EB57C4ED-9573-45D5-B8B3-0088FA578A1B}" dt="2019-12-03T07:32:18.900" v="0" actId="478"/>
          <ac:picMkLst>
            <pc:docMk/>
            <pc:sldMk cId="1414546480" sldId="277"/>
            <ac:picMk id="6" creationId="{F33A5BF8-303C-4A6B-9885-04B49A1AEB1F}"/>
          </ac:picMkLst>
        </pc:picChg>
        <pc:picChg chg="add mod">
          <ac:chgData name="Anthony Sanchez-Ayra" userId="6745e27f37c7945b" providerId="LiveId" clId="{EB57C4ED-9573-45D5-B8B3-0088FA578A1B}" dt="2019-12-03T07:32:26.617" v="2" actId="14100"/>
          <ac:picMkLst>
            <pc:docMk/>
            <pc:sldMk cId="1414546480" sldId="277"/>
            <ac:picMk id="7" creationId="{CE91753D-4197-4DCB-9818-AD909A67EAFB}"/>
          </ac:picMkLst>
        </pc:picChg>
      </pc:sldChg>
    </pc:docChg>
  </pc:docChgLst>
  <pc:docChgLst>
    <pc:chgData name="Anthony Sanchez-Ayra" userId="6745e27f37c7945b" providerId="LiveId" clId="{1E119CE9-B343-4265-9F4A-0864581E65E7}"/>
    <pc:docChg chg="undo custSel addSld delSld modSld sldOrd">
      <pc:chgData name="Anthony Sanchez-Ayra" userId="6745e27f37c7945b" providerId="LiveId" clId="{1E119CE9-B343-4265-9F4A-0864581E65E7}" dt="2019-12-03T00:53:24.982" v="1471" actId="2696"/>
      <pc:docMkLst>
        <pc:docMk/>
      </pc:docMkLst>
      <pc:sldChg chg="modNotesTx">
        <pc:chgData name="Anthony Sanchez-Ayra" userId="6745e27f37c7945b" providerId="LiveId" clId="{1E119CE9-B343-4265-9F4A-0864581E65E7}" dt="2019-12-02T04:26:19.199" v="1396" actId="20577"/>
        <pc:sldMkLst>
          <pc:docMk/>
          <pc:sldMk cId="1723716897" sldId="256"/>
        </pc:sldMkLst>
      </pc:sldChg>
      <pc:sldChg chg="modNotesTx">
        <pc:chgData name="Anthony Sanchez-Ayra" userId="6745e27f37c7945b" providerId="LiveId" clId="{1E119CE9-B343-4265-9F4A-0864581E65E7}" dt="2019-12-02T04:26:13.755" v="1390" actId="20577"/>
        <pc:sldMkLst>
          <pc:docMk/>
          <pc:sldMk cId="621416271" sldId="257"/>
        </pc:sldMkLst>
      </pc:sldChg>
      <pc:sldChg chg="modNotesTx">
        <pc:chgData name="Anthony Sanchez-Ayra" userId="6745e27f37c7945b" providerId="LiveId" clId="{1E119CE9-B343-4265-9F4A-0864581E65E7}" dt="2019-12-02T04:25:54.702" v="1383" actId="20577"/>
        <pc:sldMkLst>
          <pc:docMk/>
          <pc:sldMk cId="2482113156" sldId="258"/>
        </pc:sldMkLst>
      </pc:sldChg>
      <pc:sldChg chg="modNotesTx">
        <pc:chgData name="Anthony Sanchez-Ayra" userId="6745e27f37c7945b" providerId="LiveId" clId="{1E119CE9-B343-4265-9F4A-0864581E65E7}" dt="2019-12-02T04:26:41.268" v="1420" actId="20577"/>
        <pc:sldMkLst>
          <pc:docMk/>
          <pc:sldMk cId="1481197021" sldId="260"/>
        </pc:sldMkLst>
      </pc:sldChg>
      <pc:sldChg chg="modNotesTx">
        <pc:chgData name="Anthony Sanchez-Ayra" userId="6745e27f37c7945b" providerId="LiveId" clId="{1E119CE9-B343-4265-9F4A-0864581E65E7}" dt="2019-12-02T04:27:00.460" v="1431" actId="20577"/>
        <pc:sldMkLst>
          <pc:docMk/>
          <pc:sldMk cId="2534513081" sldId="261"/>
        </pc:sldMkLst>
      </pc:sldChg>
      <pc:sldChg chg="modNotesTx">
        <pc:chgData name="Anthony Sanchez-Ayra" userId="6745e27f37c7945b" providerId="LiveId" clId="{1E119CE9-B343-4265-9F4A-0864581E65E7}" dt="2019-12-02T04:26:29.862" v="1400" actId="20577"/>
        <pc:sldMkLst>
          <pc:docMk/>
          <pc:sldMk cId="385957599" sldId="262"/>
        </pc:sldMkLst>
      </pc:sldChg>
      <pc:sldChg chg="modNotesTx">
        <pc:chgData name="Anthony Sanchez-Ayra" userId="6745e27f37c7945b" providerId="LiveId" clId="{1E119CE9-B343-4265-9F4A-0864581E65E7}" dt="2019-12-02T04:26:32.866" v="1404" actId="20577"/>
        <pc:sldMkLst>
          <pc:docMk/>
          <pc:sldMk cId="241253761" sldId="263"/>
        </pc:sldMkLst>
      </pc:sldChg>
      <pc:sldChg chg="modNotesTx">
        <pc:chgData name="Anthony Sanchez-Ayra" userId="6745e27f37c7945b" providerId="LiveId" clId="{1E119CE9-B343-4265-9F4A-0864581E65E7}" dt="2019-12-02T04:27:19.392" v="1441" actId="20577"/>
        <pc:sldMkLst>
          <pc:docMk/>
          <pc:sldMk cId="2325763583" sldId="266"/>
        </pc:sldMkLst>
      </pc:sldChg>
      <pc:sldChg chg="delSp modSp modNotesTx">
        <pc:chgData name="Anthony Sanchez-Ayra" userId="6745e27f37c7945b" providerId="LiveId" clId="{1E119CE9-B343-4265-9F4A-0864581E65E7}" dt="2019-12-02T04:27:36.626" v="1455" actId="20577"/>
        <pc:sldMkLst>
          <pc:docMk/>
          <pc:sldMk cId="499540092" sldId="268"/>
        </pc:sldMkLst>
        <pc:spChg chg="mod">
          <ac:chgData name="Anthony Sanchez-Ayra" userId="6745e27f37c7945b" providerId="LiveId" clId="{1E119CE9-B343-4265-9F4A-0864581E65E7}" dt="2019-12-02T03:37:46.789" v="1292" actId="20577"/>
          <ac:spMkLst>
            <pc:docMk/>
            <pc:sldMk cId="499540092" sldId="268"/>
            <ac:spMk id="2" creationId="{5C80EEB8-5622-4702-AD82-5EEE0379B31E}"/>
          </ac:spMkLst>
        </pc:spChg>
        <pc:spChg chg="mod">
          <ac:chgData name="Anthony Sanchez-Ayra" userId="6745e27f37c7945b" providerId="LiveId" clId="{1E119CE9-B343-4265-9F4A-0864581E65E7}" dt="2019-12-02T00:01:01.531" v="679" actId="1076"/>
          <ac:spMkLst>
            <pc:docMk/>
            <pc:sldMk cId="499540092" sldId="268"/>
            <ac:spMk id="5" creationId="{4EDCAB97-38A8-4D96-8012-A3D8C87B9F15}"/>
          </ac:spMkLst>
        </pc:spChg>
        <pc:spChg chg="del">
          <ac:chgData name="Anthony Sanchez-Ayra" userId="6745e27f37c7945b" providerId="LiveId" clId="{1E119CE9-B343-4265-9F4A-0864581E65E7}" dt="2019-12-01T23:51:44.752" v="106" actId="478"/>
          <ac:spMkLst>
            <pc:docMk/>
            <pc:sldMk cId="499540092" sldId="268"/>
            <ac:spMk id="6" creationId="{C29C722A-B56B-42DB-8D41-2B60CEC7321C}"/>
          </ac:spMkLst>
        </pc:spChg>
        <pc:spChg chg="mod">
          <ac:chgData name="Anthony Sanchez-Ayra" userId="6745e27f37c7945b" providerId="LiveId" clId="{1E119CE9-B343-4265-9F4A-0864581E65E7}" dt="2019-12-01T23:51:53.266" v="107" actId="1076"/>
          <ac:spMkLst>
            <pc:docMk/>
            <pc:sldMk cId="499540092" sldId="268"/>
            <ac:spMk id="7" creationId="{D0874340-2D7A-48CC-B203-7ED7D9920ABA}"/>
          </ac:spMkLst>
        </pc:spChg>
      </pc:sldChg>
      <pc:sldChg chg="delSp modSp modNotesTx">
        <pc:chgData name="Anthony Sanchez-Ayra" userId="6745e27f37c7945b" providerId="LiveId" clId="{1E119CE9-B343-4265-9F4A-0864581E65E7}" dt="2019-12-02T04:27:43.499" v="1460" actId="20577"/>
        <pc:sldMkLst>
          <pc:docMk/>
          <pc:sldMk cId="3606661239" sldId="269"/>
        </pc:sldMkLst>
        <pc:spChg chg="mod">
          <ac:chgData name="Anthony Sanchez-Ayra" userId="6745e27f37c7945b" providerId="LiveId" clId="{1E119CE9-B343-4265-9F4A-0864581E65E7}" dt="2019-12-02T03:37:52.217" v="1295" actId="1076"/>
          <ac:spMkLst>
            <pc:docMk/>
            <pc:sldMk cId="3606661239" sldId="269"/>
            <ac:spMk id="2" creationId="{5FB8B40E-E978-4CA5-A7F8-8ECDF16ED7B8}"/>
          </ac:spMkLst>
        </pc:spChg>
        <pc:spChg chg="mod">
          <ac:chgData name="Anthony Sanchez-Ayra" userId="6745e27f37c7945b" providerId="LiveId" clId="{1E119CE9-B343-4265-9F4A-0864581E65E7}" dt="2019-12-02T03:38:40.012" v="1299" actId="403"/>
          <ac:spMkLst>
            <pc:docMk/>
            <pc:sldMk cId="3606661239" sldId="269"/>
            <ac:spMk id="4" creationId="{C0FE504E-29EC-4DEB-B0E6-E6B15FCFE32E}"/>
          </ac:spMkLst>
        </pc:spChg>
        <pc:spChg chg="del">
          <ac:chgData name="Anthony Sanchez-Ayra" userId="6745e27f37c7945b" providerId="LiveId" clId="{1E119CE9-B343-4265-9F4A-0864581E65E7}" dt="2019-12-02T00:02:29.906" v="695" actId="478"/>
          <ac:spMkLst>
            <pc:docMk/>
            <pc:sldMk cId="3606661239" sldId="269"/>
            <ac:spMk id="5" creationId="{0C6E4AAC-AF50-421A-8D37-CC72E4FDCFEF}"/>
          </ac:spMkLst>
        </pc:spChg>
        <pc:spChg chg="mod">
          <ac:chgData name="Anthony Sanchez-Ayra" userId="6745e27f37c7945b" providerId="LiveId" clId="{1E119CE9-B343-4265-9F4A-0864581E65E7}" dt="2019-12-02T00:04:17.937" v="730" actId="1076"/>
          <ac:spMkLst>
            <pc:docMk/>
            <pc:sldMk cId="3606661239" sldId="269"/>
            <ac:spMk id="6" creationId="{83D7B75E-CD89-4451-AA61-D4A5221E0C74}"/>
          </ac:spMkLst>
        </pc:spChg>
      </pc:sldChg>
      <pc:sldChg chg="addSp modSp ord modNotesTx">
        <pc:chgData name="Anthony Sanchez-Ayra" userId="6745e27f37c7945b" providerId="LiveId" clId="{1E119CE9-B343-4265-9F4A-0864581E65E7}" dt="2019-12-02T04:27:46.306" v="1465" actId="20577"/>
        <pc:sldMkLst>
          <pc:docMk/>
          <pc:sldMk cId="2311186588" sldId="270"/>
        </pc:sldMkLst>
        <pc:spChg chg="mod">
          <ac:chgData name="Anthony Sanchez-Ayra" userId="6745e27f37c7945b" providerId="LiveId" clId="{1E119CE9-B343-4265-9F4A-0864581E65E7}" dt="2019-12-02T03:45:05.850" v="1307" actId="20577"/>
          <ac:spMkLst>
            <pc:docMk/>
            <pc:sldMk cId="2311186588" sldId="270"/>
            <ac:spMk id="2" creationId="{13E81D7D-0FCE-41E5-A10E-4D37B63C5AEA}"/>
          </ac:spMkLst>
        </pc:spChg>
        <pc:spChg chg="mod">
          <ac:chgData name="Anthony Sanchez-Ayra" userId="6745e27f37c7945b" providerId="LiveId" clId="{1E119CE9-B343-4265-9F4A-0864581E65E7}" dt="2019-12-02T03:26:54.337" v="895" actId="14100"/>
          <ac:spMkLst>
            <pc:docMk/>
            <pc:sldMk cId="2311186588" sldId="270"/>
            <ac:spMk id="4" creationId="{BFC6A109-35D1-40A0-A541-34831739E181}"/>
          </ac:spMkLst>
        </pc:spChg>
        <pc:spChg chg="add">
          <ac:chgData name="Anthony Sanchez-Ayra" userId="6745e27f37c7945b" providerId="LiveId" clId="{1E119CE9-B343-4265-9F4A-0864581E65E7}" dt="2019-12-02T03:41:43.141" v="1300"/>
          <ac:spMkLst>
            <pc:docMk/>
            <pc:sldMk cId="2311186588" sldId="270"/>
            <ac:spMk id="5" creationId="{933B5355-0805-432D-94DE-96121B93A1C4}"/>
          </ac:spMkLst>
        </pc:spChg>
      </pc:sldChg>
      <pc:sldChg chg="modNotesTx">
        <pc:chgData name="Anthony Sanchez-Ayra" userId="6745e27f37c7945b" providerId="LiveId" clId="{1E119CE9-B343-4265-9F4A-0864581E65E7}" dt="2019-12-02T04:26:37.591" v="1413" actId="20577"/>
        <pc:sldMkLst>
          <pc:docMk/>
          <pc:sldMk cId="1364555815" sldId="272"/>
        </pc:sldMkLst>
      </pc:sldChg>
      <pc:sldChg chg="del">
        <pc:chgData name="Anthony Sanchez-Ayra" userId="6745e27f37c7945b" providerId="LiveId" clId="{1E119CE9-B343-4265-9F4A-0864581E65E7}" dt="2019-12-03T00:53:24.982" v="1471" actId="2696"/>
        <pc:sldMkLst>
          <pc:docMk/>
          <pc:sldMk cId="3310205035" sldId="273"/>
        </pc:sldMkLst>
      </pc:sldChg>
      <pc:sldChg chg="modNotesTx">
        <pc:chgData name="Anthony Sanchez-Ayra" userId="6745e27f37c7945b" providerId="LiveId" clId="{1E119CE9-B343-4265-9F4A-0864581E65E7}" dt="2019-12-02T04:25:44.478" v="1374" actId="20577"/>
        <pc:sldMkLst>
          <pc:docMk/>
          <pc:sldMk cId="766670131" sldId="274"/>
        </pc:sldMkLst>
      </pc:sldChg>
      <pc:sldChg chg="modNotesTx">
        <pc:chgData name="Anthony Sanchez-Ayra" userId="6745e27f37c7945b" providerId="LiveId" clId="{1E119CE9-B343-4265-9F4A-0864581E65E7}" dt="2019-12-02T04:25:39.849" v="1367" actId="20577"/>
        <pc:sldMkLst>
          <pc:docMk/>
          <pc:sldMk cId="1525650455" sldId="275"/>
        </pc:sldMkLst>
      </pc:sldChg>
      <pc:sldChg chg="delSp modSp modNotesTx">
        <pc:chgData name="Anthony Sanchez-Ayra" userId="6745e27f37c7945b" providerId="LiveId" clId="{1E119CE9-B343-4265-9F4A-0864581E65E7}" dt="2019-12-02T04:27:49.236" v="1470" actId="20577"/>
        <pc:sldMkLst>
          <pc:docMk/>
          <pc:sldMk cId="1439157380" sldId="276"/>
        </pc:sldMkLst>
        <pc:spChg chg="mod">
          <ac:chgData name="Anthony Sanchez-Ayra" userId="6745e27f37c7945b" providerId="LiveId" clId="{1E119CE9-B343-4265-9F4A-0864581E65E7}" dt="2019-12-02T03:46:23.412" v="1318" actId="20577"/>
          <ac:spMkLst>
            <pc:docMk/>
            <pc:sldMk cId="1439157380" sldId="276"/>
            <ac:spMk id="2" creationId="{FFFE89ED-01E5-4E1B-9201-12C93870AD80}"/>
          </ac:spMkLst>
        </pc:spChg>
        <pc:spChg chg="mod">
          <ac:chgData name="Anthony Sanchez-Ayra" userId="6745e27f37c7945b" providerId="LiveId" clId="{1E119CE9-B343-4265-9F4A-0864581E65E7}" dt="2019-12-02T03:32:44.743" v="1290" actId="20577"/>
          <ac:spMkLst>
            <pc:docMk/>
            <pc:sldMk cId="1439157380" sldId="276"/>
            <ac:spMk id="3" creationId="{5B079968-7DBE-46BE-A3D1-03B350494655}"/>
          </ac:spMkLst>
        </pc:spChg>
        <pc:spChg chg="del">
          <ac:chgData name="Anthony Sanchez-Ayra" userId="6745e27f37c7945b" providerId="LiveId" clId="{1E119CE9-B343-4265-9F4A-0864581E65E7}" dt="2019-12-02T03:27:52.975" v="912" actId="478"/>
          <ac:spMkLst>
            <pc:docMk/>
            <pc:sldMk cId="1439157380" sldId="276"/>
            <ac:spMk id="4" creationId="{C4A5E8AD-809C-46EF-BE25-2008705C0571}"/>
          </ac:spMkLst>
        </pc:spChg>
        <pc:spChg chg="mod">
          <ac:chgData name="Anthony Sanchez-Ayra" userId="6745e27f37c7945b" providerId="LiveId" clId="{1E119CE9-B343-4265-9F4A-0864581E65E7}" dt="2019-12-02T03:28:35.238" v="931" actId="1076"/>
          <ac:spMkLst>
            <pc:docMk/>
            <pc:sldMk cId="1439157380" sldId="276"/>
            <ac:spMk id="5" creationId="{CC43888F-7DBD-48AA-91C4-3F819CF03126}"/>
          </ac:spMkLst>
        </pc:spChg>
      </pc:sldChg>
      <pc:sldChg chg="addSp delSp modSp add modNotesTx">
        <pc:chgData name="Anthony Sanchez-Ayra" userId="6745e27f37c7945b" providerId="LiveId" clId="{1E119CE9-B343-4265-9F4A-0864581E65E7}" dt="2019-12-02T04:27:23.544" v="1449" actId="20577"/>
        <pc:sldMkLst>
          <pc:docMk/>
          <pc:sldMk cId="1414546480" sldId="277"/>
        </pc:sldMkLst>
        <pc:spChg chg="mod">
          <ac:chgData name="Anthony Sanchez-Ayra" userId="6745e27f37c7945b" providerId="LiveId" clId="{1E119CE9-B343-4265-9F4A-0864581E65E7}" dt="2019-12-01T23:37:15.371" v="61" actId="1076"/>
          <ac:spMkLst>
            <pc:docMk/>
            <pc:sldMk cId="1414546480" sldId="277"/>
            <ac:spMk id="2" creationId="{24506EE9-C6AC-4515-BC77-CE2567B122D7}"/>
          </ac:spMkLst>
        </pc:spChg>
        <pc:spChg chg="del">
          <ac:chgData name="Anthony Sanchez-Ayra" userId="6745e27f37c7945b" providerId="LiveId" clId="{1E119CE9-B343-4265-9F4A-0864581E65E7}" dt="2019-12-01T23:35:47.531" v="1"/>
          <ac:spMkLst>
            <pc:docMk/>
            <pc:sldMk cId="1414546480" sldId="277"/>
            <ac:spMk id="3" creationId="{B30A3E89-0AF3-4A57-BE9E-4481F96E992E}"/>
          </ac:spMkLst>
        </pc:spChg>
        <pc:spChg chg="del">
          <ac:chgData name="Anthony Sanchez-Ayra" userId="6745e27f37c7945b" providerId="LiveId" clId="{1E119CE9-B343-4265-9F4A-0864581E65E7}" dt="2019-12-01T23:35:55.367" v="3" actId="478"/>
          <ac:spMkLst>
            <pc:docMk/>
            <pc:sldMk cId="1414546480" sldId="277"/>
            <ac:spMk id="4" creationId="{A8F9FCD9-B63C-4271-B3B4-404824175966}"/>
          </ac:spMkLst>
        </pc:spChg>
        <pc:spChg chg="mod">
          <ac:chgData name="Anthony Sanchez-Ayra" userId="6745e27f37c7945b" providerId="LiveId" clId="{1E119CE9-B343-4265-9F4A-0864581E65E7}" dt="2019-12-01T23:37:27.320" v="64" actId="1076"/>
          <ac:spMkLst>
            <pc:docMk/>
            <pc:sldMk cId="1414546480" sldId="277"/>
            <ac:spMk id="5" creationId="{C23ED126-4AA0-4E76-A80C-7761A03046FE}"/>
          </ac:spMkLst>
        </pc:spChg>
        <pc:picChg chg="add mod">
          <ac:chgData name="Anthony Sanchez-Ayra" userId="6745e27f37c7945b" providerId="LiveId" clId="{1E119CE9-B343-4265-9F4A-0864581E65E7}" dt="2019-12-01T23:37:32.048" v="65" actId="14100"/>
          <ac:picMkLst>
            <pc:docMk/>
            <pc:sldMk cId="1414546480" sldId="277"/>
            <ac:picMk id="6" creationId="{F33A5BF8-303C-4A6B-9885-04B49A1AEB1F}"/>
          </ac:picMkLst>
        </pc:picChg>
      </pc:sldChg>
    </pc:docChg>
  </pc:docChgLst>
  <pc:docChgLst>
    <pc:chgData name="Anthony Sanchez-Ayra" userId="6745e27f37c7945b" providerId="LiveId" clId="{4BF0C6D9-51C4-404C-BB48-9084BA665C24}"/>
    <pc:docChg chg="undo custSel mod addSld delSld modSld">
      <pc:chgData name="Anthony Sanchez-Ayra" userId="6745e27f37c7945b" providerId="LiveId" clId="{4BF0C6D9-51C4-404C-BB48-9084BA665C24}" dt="2019-12-01T23:18:09.971" v="1132" actId="478"/>
      <pc:docMkLst>
        <pc:docMk/>
      </pc:docMkLst>
      <pc:sldChg chg="modSp">
        <pc:chgData name="Anthony Sanchez-Ayra" userId="6745e27f37c7945b" providerId="LiveId" clId="{4BF0C6D9-51C4-404C-BB48-9084BA665C24}" dt="2019-12-01T23:14:20.419" v="866" actId="20577"/>
        <pc:sldMkLst>
          <pc:docMk/>
          <pc:sldMk cId="1723716897" sldId="256"/>
        </pc:sldMkLst>
        <pc:spChg chg="mod">
          <ac:chgData name="Anthony Sanchez-Ayra" userId="6745e27f37c7945b" providerId="LiveId" clId="{4BF0C6D9-51C4-404C-BB48-9084BA665C24}" dt="2019-12-01T23:13:32.670" v="864" actId="1076"/>
          <ac:spMkLst>
            <pc:docMk/>
            <pc:sldMk cId="1723716897" sldId="256"/>
            <ac:spMk id="2" creationId="{B9A3AD2F-FF7C-4670-9F0D-6A94B3614457}"/>
          </ac:spMkLst>
        </pc:spChg>
        <pc:spChg chg="mod">
          <ac:chgData name="Anthony Sanchez-Ayra" userId="6745e27f37c7945b" providerId="LiveId" clId="{4BF0C6D9-51C4-404C-BB48-9084BA665C24}" dt="2019-12-01T23:14:20.419" v="866" actId="20577"/>
          <ac:spMkLst>
            <pc:docMk/>
            <pc:sldMk cId="1723716897" sldId="256"/>
            <ac:spMk id="3" creationId="{3A3117E4-1D7E-4602-95F2-61D0E4C5DA8A}"/>
          </ac:spMkLst>
        </pc:spChg>
      </pc:sldChg>
      <pc:sldChg chg="delSp modSp">
        <pc:chgData name="Anthony Sanchez-Ayra" userId="6745e27f37c7945b" providerId="LiveId" clId="{4BF0C6D9-51C4-404C-BB48-9084BA665C24}" dt="2019-12-01T23:18:09.971" v="1132" actId="478"/>
        <pc:sldMkLst>
          <pc:docMk/>
          <pc:sldMk cId="621416271" sldId="257"/>
        </pc:sldMkLst>
        <pc:spChg chg="del mod">
          <ac:chgData name="Anthony Sanchez-Ayra" userId="6745e27f37c7945b" providerId="LiveId" clId="{4BF0C6D9-51C4-404C-BB48-9084BA665C24}" dt="2019-12-01T23:18:09.971" v="1132" actId="478"/>
          <ac:spMkLst>
            <pc:docMk/>
            <pc:sldMk cId="621416271" sldId="257"/>
            <ac:spMk id="6" creationId="{1F9F12B3-6A4D-4D92-AA15-0C33C327D884}"/>
          </ac:spMkLst>
        </pc:spChg>
      </pc:sldChg>
      <pc:sldChg chg="addSp delSp modSp">
        <pc:chgData name="Anthony Sanchez-Ayra" userId="6745e27f37c7945b" providerId="LiveId" clId="{4BF0C6D9-51C4-404C-BB48-9084BA665C24}" dt="2019-12-01T23:18:05.237" v="1131" actId="478"/>
        <pc:sldMkLst>
          <pc:docMk/>
          <pc:sldMk cId="2482113156" sldId="258"/>
        </pc:sldMkLst>
        <pc:spChg chg="del mod">
          <ac:chgData name="Anthony Sanchez-Ayra" userId="6745e27f37c7945b" providerId="LiveId" clId="{4BF0C6D9-51C4-404C-BB48-9084BA665C24}" dt="2019-12-01T23:15:03.795" v="872" actId="478"/>
          <ac:spMkLst>
            <pc:docMk/>
            <pc:sldMk cId="2482113156" sldId="258"/>
            <ac:spMk id="2" creationId="{225D87DE-53CA-4A50-BA94-4F9FB0632E6D}"/>
          </ac:spMkLst>
        </pc:spChg>
        <pc:spChg chg="add del mod">
          <ac:chgData name="Anthony Sanchez-Ayra" userId="6745e27f37c7945b" providerId="LiveId" clId="{4BF0C6D9-51C4-404C-BB48-9084BA665C24}" dt="2019-12-01T22:24:26.945" v="12"/>
          <ac:spMkLst>
            <pc:docMk/>
            <pc:sldMk cId="2482113156" sldId="258"/>
            <ac:spMk id="4" creationId="{88DB7B8D-A4E3-4F19-9D9C-F4BE15AD1DCF}"/>
          </ac:spMkLst>
        </pc:spChg>
        <pc:spChg chg="del mod">
          <ac:chgData name="Anthony Sanchez-Ayra" userId="6745e27f37c7945b" providerId="LiveId" clId="{4BF0C6D9-51C4-404C-BB48-9084BA665C24}" dt="2019-12-01T23:18:05.237" v="1131" actId="478"/>
          <ac:spMkLst>
            <pc:docMk/>
            <pc:sldMk cId="2482113156" sldId="258"/>
            <ac:spMk id="5" creationId="{9ED2A66E-D452-4765-9F1C-5102A23D5B08}"/>
          </ac:spMkLst>
        </pc:spChg>
        <pc:spChg chg="mod">
          <ac:chgData name="Anthony Sanchez-Ayra" userId="6745e27f37c7945b" providerId="LiveId" clId="{4BF0C6D9-51C4-404C-BB48-9084BA665C24}" dt="2019-12-01T23:15:26.547" v="877" actId="1076"/>
          <ac:spMkLst>
            <pc:docMk/>
            <pc:sldMk cId="2482113156" sldId="258"/>
            <ac:spMk id="6" creationId="{30BF3812-B744-4092-9939-BBDDB546C43E}"/>
          </ac:spMkLst>
        </pc:spChg>
        <pc:spChg chg="del">
          <ac:chgData name="Anthony Sanchez-Ayra" userId="6745e27f37c7945b" providerId="LiveId" clId="{4BF0C6D9-51C4-404C-BB48-9084BA665C24}" dt="2019-12-01T22:23:43.885" v="11" actId="478"/>
          <ac:spMkLst>
            <pc:docMk/>
            <pc:sldMk cId="2482113156" sldId="258"/>
            <ac:spMk id="7" creationId="{B89BA7A1-1FF1-4E40-92DF-BBD1B01FD1C5}"/>
          </ac:spMkLst>
        </pc:spChg>
        <pc:spChg chg="del mod">
          <ac:chgData name="Anthony Sanchez-Ayra" userId="6745e27f37c7945b" providerId="LiveId" clId="{4BF0C6D9-51C4-404C-BB48-9084BA665C24}" dt="2019-12-01T22:23:20.745" v="7"/>
          <ac:spMkLst>
            <pc:docMk/>
            <pc:sldMk cId="2482113156" sldId="258"/>
            <ac:spMk id="11" creationId="{7C974B79-E980-45D6-9F34-D3F35E4ACFC8}"/>
          </ac:spMkLst>
        </pc:spChg>
        <pc:spChg chg="add mod">
          <ac:chgData name="Anthony Sanchez-Ayra" userId="6745e27f37c7945b" providerId="LiveId" clId="{4BF0C6D9-51C4-404C-BB48-9084BA665C24}" dt="2019-12-01T23:15:03.795" v="872" actId="478"/>
          <ac:spMkLst>
            <pc:docMk/>
            <pc:sldMk cId="2482113156" sldId="258"/>
            <ac:spMk id="15" creationId="{206F24A0-C55C-4716-A361-E64C277A6D43}"/>
          </ac:spMkLst>
        </pc:spChg>
        <pc:graphicFrameChg chg="add del mod modGraphic">
          <ac:chgData name="Anthony Sanchez-Ayra" userId="6745e27f37c7945b" providerId="LiveId" clId="{4BF0C6D9-51C4-404C-BB48-9084BA665C24}" dt="2019-12-01T22:25:46.414" v="20"/>
          <ac:graphicFrameMkLst>
            <pc:docMk/>
            <pc:sldMk cId="2482113156" sldId="258"/>
            <ac:graphicFrameMk id="8" creationId="{B01854DD-F240-4D8B-A754-06DA03D63A6C}"/>
          </ac:graphicFrameMkLst>
        </pc:graphicFrameChg>
        <pc:picChg chg="add mod ord">
          <ac:chgData name="Anthony Sanchez-Ayra" userId="6745e27f37c7945b" providerId="LiveId" clId="{4BF0C6D9-51C4-404C-BB48-9084BA665C24}" dt="2019-12-01T23:15:33.058" v="880" actId="14100"/>
          <ac:picMkLst>
            <pc:docMk/>
            <pc:sldMk cId="2482113156" sldId="258"/>
            <ac:picMk id="9" creationId="{3FBB018D-79EA-4E01-9803-17B664A49C0B}"/>
          </ac:picMkLst>
        </pc:picChg>
        <pc:picChg chg="del mod">
          <ac:chgData name="Anthony Sanchez-Ayra" userId="6745e27f37c7945b" providerId="LiveId" clId="{4BF0C6D9-51C4-404C-BB48-9084BA665C24}" dt="2019-12-01T22:23:20.743" v="5" actId="478"/>
          <ac:picMkLst>
            <pc:docMk/>
            <pc:sldMk cId="2482113156" sldId="258"/>
            <ac:picMk id="10" creationId="{E0F06CA0-4488-4D4E-98C6-3ECBAD6B1AD0}"/>
          </ac:picMkLst>
        </pc:picChg>
        <pc:picChg chg="add mod ord">
          <ac:chgData name="Anthony Sanchez-Ayra" userId="6745e27f37c7945b" providerId="LiveId" clId="{4BF0C6D9-51C4-404C-BB48-9084BA665C24}" dt="2019-12-01T23:15:40.714" v="882" actId="167"/>
          <ac:picMkLst>
            <pc:docMk/>
            <pc:sldMk cId="2482113156" sldId="258"/>
            <ac:picMk id="12" creationId="{C9741EB3-7C9F-4EB3-9931-8BC7627F1D25}"/>
          </ac:picMkLst>
        </pc:picChg>
        <pc:picChg chg="del mod">
          <ac:chgData name="Anthony Sanchez-Ayra" userId="6745e27f37c7945b" providerId="LiveId" clId="{4BF0C6D9-51C4-404C-BB48-9084BA665C24}" dt="2019-12-01T22:23:24.135" v="9" actId="478"/>
          <ac:picMkLst>
            <pc:docMk/>
            <pc:sldMk cId="2482113156" sldId="258"/>
            <ac:picMk id="14" creationId="{9F6B13FB-8AC5-4871-9D3A-168808988F29}"/>
          </ac:picMkLst>
        </pc:picChg>
      </pc:sldChg>
      <pc:sldChg chg="delSp modSp">
        <pc:chgData name="Anthony Sanchez-Ayra" userId="6745e27f37c7945b" providerId="LiveId" clId="{4BF0C6D9-51C4-404C-BB48-9084BA665C24}" dt="2019-12-01T23:17:55.248" v="1129" actId="478"/>
        <pc:sldMkLst>
          <pc:docMk/>
          <pc:sldMk cId="1481197021" sldId="260"/>
        </pc:sldMkLst>
        <pc:spChg chg="del mod">
          <ac:chgData name="Anthony Sanchez-Ayra" userId="6745e27f37c7945b" providerId="LiveId" clId="{4BF0C6D9-51C4-404C-BB48-9084BA665C24}" dt="2019-12-01T23:17:55.248" v="1129" actId="478"/>
          <ac:spMkLst>
            <pc:docMk/>
            <pc:sldMk cId="1481197021" sldId="260"/>
            <ac:spMk id="6" creationId="{9C4726E1-6E55-4ADF-8780-E44F723D55D4}"/>
          </ac:spMkLst>
        </pc:spChg>
      </pc:sldChg>
      <pc:sldChg chg="delSp modSp">
        <pc:chgData name="Anthony Sanchez-Ayra" userId="6745e27f37c7945b" providerId="LiveId" clId="{4BF0C6D9-51C4-404C-BB48-9084BA665C24}" dt="2019-12-01T23:17:51.983" v="1128" actId="478"/>
        <pc:sldMkLst>
          <pc:docMk/>
          <pc:sldMk cId="2534513081" sldId="261"/>
        </pc:sldMkLst>
        <pc:spChg chg="del mod">
          <ac:chgData name="Anthony Sanchez-Ayra" userId="6745e27f37c7945b" providerId="LiveId" clId="{4BF0C6D9-51C4-404C-BB48-9084BA665C24}" dt="2019-12-01T23:17:51.983" v="1128" actId="478"/>
          <ac:spMkLst>
            <pc:docMk/>
            <pc:sldMk cId="2534513081" sldId="261"/>
            <ac:spMk id="6" creationId="{F9681082-EBD0-4FD9-8F2F-4EA1724B55D4}"/>
          </ac:spMkLst>
        </pc:spChg>
      </pc:sldChg>
      <pc:sldChg chg="delSp modSp">
        <pc:chgData name="Anthony Sanchez-Ayra" userId="6745e27f37c7945b" providerId="LiveId" clId="{4BF0C6D9-51C4-404C-BB48-9084BA665C24}" dt="2019-12-01T23:17:48.813" v="1127" actId="478"/>
        <pc:sldMkLst>
          <pc:docMk/>
          <pc:sldMk cId="385957599" sldId="262"/>
        </pc:sldMkLst>
        <pc:spChg chg="del mod">
          <ac:chgData name="Anthony Sanchez-Ayra" userId="6745e27f37c7945b" providerId="LiveId" clId="{4BF0C6D9-51C4-404C-BB48-9084BA665C24}" dt="2019-12-01T23:17:48.813" v="1127" actId="478"/>
          <ac:spMkLst>
            <pc:docMk/>
            <pc:sldMk cId="385957599" sldId="262"/>
            <ac:spMk id="6" creationId="{9CE2DAB3-6AC7-49EE-964F-D9FC0E1628B5}"/>
          </ac:spMkLst>
        </pc:spChg>
      </pc:sldChg>
      <pc:sldChg chg="delSp modSp">
        <pc:chgData name="Anthony Sanchez-Ayra" userId="6745e27f37c7945b" providerId="LiveId" clId="{4BF0C6D9-51C4-404C-BB48-9084BA665C24}" dt="2019-12-01T23:17:46.038" v="1126" actId="478"/>
        <pc:sldMkLst>
          <pc:docMk/>
          <pc:sldMk cId="241253761" sldId="263"/>
        </pc:sldMkLst>
        <pc:spChg chg="del mod">
          <ac:chgData name="Anthony Sanchez-Ayra" userId="6745e27f37c7945b" providerId="LiveId" clId="{4BF0C6D9-51C4-404C-BB48-9084BA665C24}" dt="2019-12-01T23:17:46.038" v="1126" actId="478"/>
          <ac:spMkLst>
            <pc:docMk/>
            <pc:sldMk cId="241253761" sldId="263"/>
            <ac:spMk id="6" creationId="{970B289B-48C4-4B16-A026-17C88265AB07}"/>
          </ac:spMkLst>
        </pc:spChg>
      </pc:sldChg>
      <pc:sldChg chg="delSp modSp">
        <pc:chgData name="Anthony Sanchez-Ayra" userId="6745e27f37c7945b" providerId="LiveId" clId="{4BF0C6D9-51C4-404C-BB48-9084BA665C24}" dt="2019-12-01T22:41:57.174" v="133" actId="20577"/>
        <pc:sldMkLst>
          <pc:docMk/>
          <pc:sldMk cId="2325763583" sldId="266"/>
        </pc:sldMkLst>
        <pc:spChg chg="mod">
          <ac:chgData name="Anthony Sanchez-Ayra" userId="6745e27f37c7945b" providerId="LiveId" clId="{4BF0C6D9-51C4-404C-BB48-9084BA665C24}" dt="2019-12-01T22:41:57.174" v="133" actId="20577"/>
          <ac:spMkLst>
            <pc:docMk/>
            <pc:sldMk cId="2325763583" sldId="266"/>
            <ac:spMk id="2" creationId="{720A8A7A-6888-46F3-9DD8-F9AA0F03F440}"/>
          </ac:spMkLst>
        </pc:spChg>
        <pc:graphicFrameChg chg="del mod">
          <ac:chgData name="Anthony Sanchez-Ayra" userId="6745e27f37c7945b" providerId="LiveId" clId="{4BF0C6D9-51C4-404C-BB48-9084BA665C24}" dt="2019-12-01T22:40:33.460" v="98" actId="478"/>
          <ac:graphicFrameMkLst>
            <pc:docMk/>
            <pc:sldMk cId="2325763583" sldId="266"/>
            <ac:graphicFrameMk id="5" creationId="{9B33FCE2-4568-4CD6-954C-D0AF098A8A03}"/>
          </ac:graphicFrameMkLst>
        </pc:graphicFrameChg>
      </pc:sldChg>
      <pc:sldChg chg="addSp delSp modSp">
        <pc:chgData name="Anthony Sanchez-Ayra" userId="6745e27f37c7945b" providerId="LiveId" clId="{4BF0C6D9-51C4-404C-BB48-9084BA665C24}" dt="2019-12-01T23:02:18.864" v="422" actId="20577"/>
        <pc:sldMkLst>
          <pc:docMk/>
          <pc:sldMk cId="499540092" sldId="268"/>
        </pc:sldMkLst>
        <pc:spChg chg="mod">
          <ac:chgData name="Anthony Sanchez-Ayra" userId="6745e27f37c7945b" providerId="LiveId" clId="{4BF0C6D9-51C4-404C-BB48-9084BA665C24}" dt="2019-12-01T23:02:18.864" v="422" actId="20577"/>
          <ac:spMkLst>
            <pc:docMk/>
            <pc:sldMk cId="499540092" sldId="268"/>
            <ac:spMk id="2" creationId="{5C80EEB8-5622-4702-AD82-5EEE0379B31E}"/>
          </ac:spMkLst>
        </pc:spChg>
        <pc:spChg chg="add mod">
          <ac:chgData name="Anthony Sanchez-Ayra" userId="6745e27f37c7945b" providerId="LiveId" clId="{4BF0C6D9-51C4-404C-BB48-9084BA665C24}" dt="2019-12-01T23:01:54.791" v="391" actId="478"/>
          <ac:spMkLst>
            <pc:docMk/>
            <pc:sldMk cId="499540092" sldId="268"/>
            <ac:spMk id="5" creationId="{4EDCAB97-38A8-4D96-8012-A3D8C87B9F15}"/>
          </ac:spMkLst>
        </pc:spChg>
        <pc:picChg chg="del">
          <ac:chgData name="Anthony Sanchez-Ayra" userId="6745e27f37c7945b" providerId="LiveId" clId="{4BF0C6D9-51C4-404C-BB48-9084BA665C24}" dt="2019-12-01T23:01:54.791" v="391" actId="478"/>
          <ac:picMkLst>
            <pc:docMk/>
            <pc:sldMk cId="499540092" sldId="268"/>
            <ac:picMk id="4" creationId="{50014B5A-EC84-4B91-9591-63DAE1853CD4}"/>
          </ac:picMkLst>
        </pc:picChg>
      </pc:sldChg>
      <pc:sldChg chg="addSp delSp modSp">
        <pc:chgData name="Anthony Sanchez-Ayra" userId="6745e27f37c7945b" providerId="LiveId" clId="{4BF0C6D9-51C4-404C-BB48-9084BA665C24}" dt="2019-12-01T23:02:34.437" v="450" actId="20577"/>
        <pc:sldMkLst>
          <pc:docMk/>
          <pc:sldMk cId="3606661239" sldId="269"/>
        </pc:sldMkLst>
        <pc:spChg chg="mod">
          <ac:chgData name="Anthony Sanchez-Ayra" userId="6745e27f37c7945b" providerId="LiveId" clId="{4BF0C6D9-51C4-404C-BB48-9084BA665C24}" dt="2019-12-01T23:02:34.437" v="450" actId="20577"/>
          <ac:spMkLst>
            <pc:docMk/>
            <pc:sldMk cId="3606661239" sldId="269"/>
            <ac:spMk id="2" creationId="{5FB8B40E-E978-4CA5-A7F8-8ECDF16ED7B8}"/>
          </ac:spMkLst>
        </pc:spChg>
        <pc:spChg chg="add mod">
          <ac:chgData name="Anthony Sanchez-Ayra" userId="6745e27f37c7945b" providerId="LiveId" clId="{4BF0C6D9-51C4-404C-BB48-9084BA665C24}" dt="2019-12-01T23:01:56.945" v="392" actId="478"/>
          <ac:spMkLst>
            <pc:docMk/>
            <pc:sldMk cId="3606661239" sldId="269"/>
            <ac:spMk id="4" creationId="{C0FE504E-29EC-4DEB-B0E6-E6B15FCFE32E}"/>
          </ac:spMkLst>
        </pc:spChg>
        <pc:picChg chg="del">
          <ac:chgData name="Anthony Sanchez-Ayra" userId="6745e27f37c7945b" providerId="LiveId" clId="{4BF0C6D9-51C4-404C-BB48-9084BA665C24}" dt="2019-12-01T23:01:56.945" v="392" actId="478"/>
          <ac:picMkLst>
            <pc:docMk/>
            <pc:sldMk cId="3606661239" sldId="269"/>
            <ac:picMk id="7" creationId="{AE9310B1-B378-4C5C-843C-A7BD4168BA3C}"/>
          </ac:picMkLst>
        </pc:picChg>
      </pc:sldChg>
      <pc:sldChg chg="delSp modSp">
        <pc:chgData name="Anthony Sanchez-Ayra" userId="6745e27f37c7945b" providerId="LiveId" clId="{4BF0C6D9-51C4-404C-BB48-9084BA665C24}" dt="2019-12-01T23:02:43.949" v="473" actId="20577"/>
        <pc:sldMkLst>
          <pc:docMk/>
          <pc:sldMk cId="2311186588" sldId="270"/>
        </pc:sldMkLst>
        <pc:spChg chg="mod">
          <ac:chgData name="Anthony Sanchez-Ayra" userId="6745e27f37c7945b" providerId="LiveId" clId="{4BF0C6D9-51C4-404C-BB48-9084BA665C24}" dt="2019-12-01T23:02:43.949" v="473" actId="20577"/>
          <ac:spMkLst>
            <pc:docMk/>
            <pc:sldMk cId="2311186588" sldId="270"/>
            <ac:spMk id="2" creationId="{13E81D7D-0FCE-41E5-A10E-4D37B63C5AEA}"/>
          </ac:spMkLst>
        </pc:spChg>
        <pc:picChg chg="del">
          <ac:chgData name="Anthony Sanchez-Ayra" userId="6745e27f37c7945b" providerId="LiveId" clId="{4BF0C6D9-51C4-404C-BB48-9084BA665C24}" dt="2019-12-01T23:01:59.472" v="393" actId="478"/>
          <ac:picMkLst>
            <pc:docMk/>
            <pc:sldMk cId="2311186588" sldId="270"/>
            <ac:picMk id="15" creationId="{956DB854-06AC-4A78-AB7C-49849C923618}"/>
          </ac:picMkLst>
        </pc:picChg>
      </pc:sldChg>
      <pc:sldChg chg="addSp delSp modSp delAnim">
        <pc:chgData name="Anthony Sanchez-Ayra" userId="6745e27f37c7945b" providerId="LiveId" clId="{4BF0C6D9-51C4-404C-BB48-9084BA665C24}" dt="2019-12-01T23:17:40.488" v="1124" actId="14100"/>
        <pc:sldMkLst>
          <pc:docMk/>
          <pc:sldMk cId="2086386365" sldId="271"/>
        </pc:sldMkLst>
        <pc:spChg chg="mod">
          <ac:chgData name="Anthony Sanchez-Ayra" userId="6745e27f37c7945b" providerId="LiveId" clId="{4BF0C6D9-51C4-404C-BB48-9084BA665C24}" dt="2019-12-01T22:38:20.235" v="71" actId="1076"/>
          <ac:spMkLst>
            <pc:docMk/>
            <pc:sldMk cId="2086386365" sldId="271"/>
            <ac:spMk id="2" creationId="{02E6FE26-F133-4E4B-AECF-BBE8599EC259}"/>
          </ac:spMkLst>
        </pc:spChg>
        <pc:spChg chg="add del mod">
          <ac:chgData name="Anthony Sanchez-Ayra" userId="6745e27f37c7945b" providerId="LiveId" clId="{4BF0C6D9-51C4-404C-BB48-9084BA665C24}" dt="2019-12-01T22:37:34.018" v="55"/>
          <ac:spMkLst>
            <pc:docMk/>
            <pc:sldMk cId="2086386365" sldId="271"/>
            <ac:spMk id="4" creationId="{63920367-75A7-4D01-8835-D810696FCBF8}"/>
          </ac:spMkLst>
        </pc:spChg>
        <pc:spChg chg="del mod">
          <ac:chgData name="Anthony Sanchez-Ayra" userId="6745e27f37c7945b" providerId="LiveId" clId="{4BF0C6D9-51C4-404C-BB48-9084BA665C24}" dt="2019-12-01T22:38:02.141" v="66" actId="478"/>
          <ac:spMkLst>
            <pc:docMk/>
            <pc:sldMk cId="2086386365" sldId="271"/>
            <ac:spMk id="6" creationId="{1C7F5CAC-D369-41D5-BE20-C5FA72B3D3B7}"/>
          </ac:spMkLst>
        </pc:spChg>
        <pc:spChg chg="mod">
          <ac:chgData name="Anthony Sanchez-Ayra" userId="6745e27f37c7945b" providerId="LiveId" clId="{4BF0C6D9-51C4-404C-BB48-9084BA665C24}" dt="2019-12-01T22:38:13.581" v="69" actId="1076"/>
          <ac:spMkLst>
            <pc:docMk/>
            <pc:sldMk cId="2086386365" sldId="271"/>
            <ac:spMk id="8" creationId="{CC6C646A-8AB4-4B10-AEC9-DCF7070D6272}"/>
          </ac:spMkLst>
        </pc:spChg>
        <pc:spChg chg="del">
          <ac:chgData name="Anthony Sanchez-Ayra" userId="6745e27f37c7945b" providerId="LiveId" clId="{4BF0C6D9-51C4-404C-BB48-9084BA665C24}" dt="2019-12-01T22:35:55.404" v="34" actId="478"/>
          <ac:spMkLst>
            <pc:docMk/>
            <pc:sldMk cId="2086386365" sldId="271"/>
            <ac:spMk id="14" creationId="{E972D1B5-0452-40EF-97B8-502E1454946D}"/>
          </ac:spMkLst>
        </pc:spChg>
        <pc:spChg chg="del">
          <ac:chgData name="Anthony Sanchez-Ayra" userId="6745e27f37c7945b" providerId="LiveId" clId="{4BF0C6D9-51C4-404C-BB48-9084BA665C24}" dt="2019-12-01T22:35:55.404" v="34" actId="478"/>
          <ac:spMkLst>
            <pc:docMk/>
            <pc:sldMk cId="2086386365" sldId="271"/>
            <ac:spMk id="15" creationId="{5136A896-DDCF-4A60-B405-C393A9223D55}"/>
          </ac:spMkLst>
        </pc:spChg>
        <pc:picChg chg="del">
          <ac:chgData name="Anthony Sanchez-Ayra" userId="6745e27f37c7945b" providerId="LiveId" clId="{4BF0C6D9-51C4-404C-BB48-9084BA665C24}" dt="2019-12-01T22:35:55.404" v="34" actId="478"/>
          <ac:picMkLst>
            <pc:docMk/>
            <pc:sldMk cId="2086386365" sldId="271"/>
            <ac:picMk id="5" creationId="{90AB257D-424E-4C6B-8AEF-CD1CEE6FA9B4}"/>
          </ac:picMkLst>
        </pc:picChg>
        <pc:picChg chg="del">
          <ac:chgData name="Anthony Sanchez-Ayra" userId="6745e27f37c7945b" providerId="LiveId" clId="{4BF0C6D9-51C4-404C-BB48-9084BA665C24}" dt="2019-12-01T22:35:55.404" v="34" actId="478"/>
          <ac:picMkLst>
            <pc:docMk/>
            <pc:sldMk cId="2086386365" sldId="271"/>
            <ac:picMk id="7" creationId="{C287EA68-6888-49B6-AA2A-9B66AC3A98B3}"/>
          </ac:picMkLst>
        </pc:picChg>
        <pc:picChg chg="del">
          <ac:chgData name="Anthony Sanchez-Ayra" userId="6745e27f37c7945b" providerId="LiveId" clId="{4BF0C6D9-51C4-404C-BB48-9084BA665C24}" dt="2019-12-01T22:35:55.404" v="34" actId="478"/>
          <ac:picMkLst>
            <pc:docMk/>
            <pc:sldMk cId="2086386365" sldId="271"/>
            <ac:picMk id="11" creationId="{D54ADC48-94F0-461B-BD50-6E35DC22E388}"/>
          </ac:picMkLst>
        </pc:picChg>
        <pc:picChg chg="del">
          <ac:chgData name="Anthony Sanchez-Ayra" userId="6745e27f37c7945b" providerId="LiveId" clId="{4BF0C6D9-51C4-404C-BB48-9084BA665C24}" dt="2019-12-01T22:35:55.404" v="34" actId="478"/>
          <ac:picMkLst>
            <pc:docMk/>
            <pc:sldMk cId="2086386365" sldId="271"/>
            <ac:picMk id="12" creationId="{A9D7AFDF-21FA-4036-9E19-D4460B84C294}"/>
          </ac:picMkLst>
        </pc:picChg>
        <pc:picChg chg="add">
          <ac:chgData name="Anthony Sanchez-Ayra" userId="6745e27f37c7945b" providerId="LiveId" clId="{4BF0C6D9-51C4-404C-BB48-9084BA665C24}" dt="2019-12-01T22:37:29.656" v="54"/>
          <ac:picMkLst>
            <pc:docMk/>
            <pc:sldMk cId="2086386365" sldId="271"/>
            <ac:picMk id="13" creationId="{F1447D3D-8D01-4941-AB7E-053AA9E03DC6}"/>
          </ac:picMkLst>
        </pc:picChg>
        <pc:picChg chg="add mod ord">
          <ac:chgData name="Anthony Sanchez-Ayra" userId="6745e27f37c7945b" providerId="LiveId" clId="{4BF0C6D9-51C4-404C-BB48-9084BA665C24}" dt="2019-12-01T23:17:40.488" v="1124" actId="14100"/>
          <ac:picMkLst>
            <pc:docMk/>
            <pc:sldMk cId="2086386365" sldId="271"/>
            <ac:picMk id="16" creationId="{E4C5426D-5138-4981-9CB9-A194C268E8ED}"/>
          </ac:picMkLst>
        </pc:picChg>
      </pc:sldChg>
      <pc:sldChg chg="delSp modSp">
        <pc:chgData name="Anthony Sanchez-Ayra" userId="6745e27f37c7945b" providerId="LiveId" clId="{4BF0C6D9-51C4-404C-BB48-9084BA665C24}" dt="2019-12-01T23:17:59.421" v="1130" actId="478"/>
        <pc:sldMkLst>
          <pc:docMk/>
          <pc:sldMk cId="1364555815" sldId="272"/>
        </pc:sldMkLst>
        <pc:spChg chg="del mod">
          <ac:chgData name="Anthony Sanchez-Ayra" userId="6745e27f37c7945b" providerId="LiveId" clId="{4BF0C6D9-51C4-404C-BB48-9084BA665C24}" dt="2019-12-01T23:17:59.421" v="1130" actId="478"/>
          <ac:spMkLst>
            <pc:docMk/>
            <pc:sldMk cId="1364555815" sldId="272"/>
            <ac:spMk id="6" creationId="{1F9F12B3-6A4D-4D92-AA15-0C33C327D884}"/>
          </ac:spMkLst>
        </pc:spChg>
        <pc:picChg chg="mod">
          <ac:chgData name="Anthony Sanchez-Ayra" userId="6745e27f37c7945b" providerId="LiveId" clId="{4BF0C6D9-51C4-404C-BB48-9084BA665C24}" dt="2019-12-01T22:27:53.530" v="33" actId="1076"/>
          <ac:picMkLst>
            <pc:docMk/>
            <pc:sldMk cId="1364555815" sldId="272"/>
            <ac:picMk id="17" creationId="{56CAF5E3-9894-4B93-AA5C-5CDBE77B8253}"/>
          </ac:picMkLst>
        </pc:picChg>
      </pc:sldChg>
      <pc:sldChg chg="addSp delSp modSp add">
        <pc:chgData name="Anthony Sanchez-Ayra" userId="6745e27f37c7945b" providerId="LiveId" clId="{4BF0C6D9-51C4-404C-BB48-9084BA665C24}" dt="2019-12-01T22:46:32.444" v="309" actId="1076"/>
        <pc:sldMkLst>
          <pc:docMk/>
          <pc:sldMk cId="766670131" sldId="274"/>
        </pc:sldMkLst>
        <pc:spChg chg="mod">
          <ac:chgData name="Anthony Sanchez-Ayra" userId="6745e27f37c7945b" providerId="LiveId" clId="{4BF0C6D9-51C4-404C-BB48-9084BA665C24}" dt="2019-12-01T22:46:32.444" v="309" actId="1076"/>
          <ac:spMkLst>
            <pc:docMk/>
            <pc:sldMk cId="766670131" sldId="274"/>
            <ac:spMk id="2" creationId="{6A730A49-2834-464E-9401-DACC558915EA}"/>
          </ac:spMkLst>
        </pc:spChg>
        <pc:spChg chg="add del">
          <ac:chgData name="Anthony Sanchez-Ayra" userId="6745e27f37c7945b" providerId="LiveId" clId="{4BF0C6D9-51C4-404C-BB48-9084BA665C24}" dt="2019-12-01T22:45:27.260" v="265"/>
          <ac:spMkLst>
            <pc:docMk/>
            <pc:sldMk cId="766670131" sldId="274"/>
            <ac:spMk id="3" creationId="{0CF2719C-DB08-4CB4-B4D9-F0DB4A3BAF8F}"/>
          </ac:spMkLst>
        </pc:spChg>
        <pc:spChg chg="mod">
          <ac:chgData name="Anthony Sanchez-Ayra" userId="6745e27f37c7945b" providerId="LiveId" clId="{4BF0C6D9-51C4-404C-BB48-9084BA665C24}" dt="2019-12-01T22:46:23.215" v="308" actId="20577"/>
          <ac:spMkLst>
            <pc:docMk/>
            <pc:sldMk cId="766670131" sldId="274"/>
            <ac:spMk id="4" creationId="{4A4170B1-2ADA-4E5B-BBCE-3CE911870308}"/>
          </ac:spMkLst>
        </pc:spChg>
        <pc:picChg chg="add del mod">
          <ac:chgData name="Anthony Sanchez-Ayra" userId="6745e27f37c7945b" providerId="LiveId" clId="{4BF0C6D9-51C4-404C-BB48-9084BA665C24}" dt="2019-12-01T22:44:45.576" v="237"/>
          <ac:picMkLst>
            <pc:docMk/>
            <pc:sldMk cId="766670131" sldId="274"/>
            <ac:picMk id="6" creationId="{483B9CCA-1DF7-4CC3-B0CF-E6093974B717}"/>
          </ac:picMkLst>
        </pc:picChg>
        <pc:picChg chg="add mod">
          <ac:chgData name="Anthony Sanchez-Ayra" userId="6745e27f37c7945b" providerId="LiveId" clId="{4BF0C6D9-51C4-404C-BB48-9084BA665C24}" dt="2019-12-01T22:45:45.490" v="273" actId="14100"/>
          <ac:picMkLst>
            <pc:docMk/>
            <pc:sldMk cId="766670131" sldId="274"/>
            <ac:picMk id="7" creationId="{E1294EA0-CC45-40BA-AB9F-3D0652C2BFC2}"/>
          </ac:picMkLst>
        </pc:picChg>
      </pc:sldChg>
      <pc:sldChg chg="addSp delSp modSp add mod setBg">
        <pc:chgData name="Anthony Sanchez-Ayra" userId="6745e27f37c7945b" providerId="LiveId" clId="{4BF0C6D9-51C4-404C-BB48-9084BA665C24}" dt="2019-12-01T22:58:17.089" v="390" actId="20577"/>
        <pc:sldMkLst>
          <pc:docMk/>
          <pc:sldMk cId="1525650455" sldId="275"/>
        </pc:sldMkLst>
        <pc:spChg chg="mod">
          <ac:chgData name="Anthony Sanchez-Ayra" userId="6745e27f37c7945b" providerId="LiveId" clId="{4BF0C6D9-51C4-404C-BB48-9084BA665C24}" dt="2019-12-01T22:57:50.953" v="348" actId="1076"/>
          <ac:spMkLst>
            <pc:docMk/>
            <pc:sldMk cId="1525650455" sldId="275"/>
            <ac:spMk id="2" creationId="{717D8471-15FC-4996-8A4C-889387E36703}"/>
          </ac:spMkLst>
        </pc:spChg>
        <pc:spChg chg="del mod">
          <ac:chgData name="Anthony Sanchez-Ayra" userId="6745e27f37c7945b" providerId="LiveId" clId="{4BF0C6D9-51C4-404C-BB48-9084BA665C24}" dt="2019-12-01T22:57:24.776" v="341"/>
          <ac:spMkLst>
            <pc:docMk/>
            <pc:sldMk cId="1525650455" sldId="275"/>
            <ac:spMk id="3" creationId="{A4B1BA07-035C-4BBB-8D65-22F6F194341C}"/>
          </ac:spMkLst>
        </pc:spChg>
        <pc:spChg chg="mod">
          <ac:chgData name="Anthony Sanchez-Ayra" userId="6745e27f37c7945b" providerId="LiveId" clId="{4BF0C6D9-51C4-404C-BB48-9084BA665C24}" dt="2019-12-01T22:58:17.089" v="390" actId="20577"/>
          <ac:spMkLst>
            <pc:docMk/>
            <pc:sldMk cId="1525650455" sldId="275"/>
            <ac:spMk id="4" creationId="{0BCE183C-8642-47C0-89C3-898897F145D2}"/>
          </ac:spMkLst>
        </pc:spChg>
        <pc:spChg chg="mod">
          <ac:chgData name="Anthony Sanchez-Ayra" userId="6745e27f37c7945b" providerId="LiveId" clId="{4BF0C6D9-51C4-404C-BB48-9084BA665C24}" dt="2019-12-01T22:58:09.441" v="352" actId="1076"/>
          <ac:spMkLst>
            <pc:docMk/>
            <pc:sldMk cId="1525650455" sldId="275"/>
            <ac:spMk id="5" creationId="{86B7C9BC-A107-46D8-A882-BA5F973003D9}"/>
          </ac:spMkLst>
        </pc:spChg>
        <pc:spChg chg="add del">
          <ac:chgData name="Anthony Sanchez-Ayra" userId="6745e27f37c7945b" providerId="LiveId" clId="{4BF0C6D9-51C4-404C-BB48-9084BA665C24}" dt="2019-12-01T22:57:39.147" v="344" actId="26606"/>
          <ac:spMkLst>
            <pc:docMk/>
            <pc:sldMk cId="1525650455" sldId="275"/>
            <ac:spMk id="10" creationId="{5A89F3F8-0FEE-48B2-9311-1948F3CF6E79}"/>
          </ac:spMkLst>
        </pc:spChg>
        <pc:picChg chg="add mod ord">
          <ac:chgData name="Anthony Sanchez-Ayra" userId="6745e27f37c7945b" providerId="LiveId" clId="{4BF0C6D9-51C4-404C-BB48-9084BA665C24}" dt="2019-12-01T22:58:01.083" v="351" actId="14100"/>
          <ac:picMkLst>
            <pc:docMk/>
            <pc:sldMk cId="1525650455" sldId="275"/>
            <ac:picMk id="6" creationId="{C78C7FBE-B44B-427A-9E0A-70552505858C}"/>
          </ac:picMkLst>
        </pc:picChg>
        <pc:picChg chg="add del">
          <ac:chgData name="Anthony Sanchez-Ayra" userId="6745e27f37c7945b" providerId="LiveId" clId="{4BF0C6D9-51C4-404C-BB48-9084BA665C24}" dt="2019-12-01T22:57:39.147" v="344" actId="26606"/>
          <ac:picMkLst>
            <pc:docMk/>
            <pc:sldMk cId="1525650455" sldId="275"/>
            <ac:picMk id="13" creationId="{B536FA4E-0152-4E27-91DA-0FC22D1846BB}"/>
          </ac:picMkLst>
        </pc:picChg>
      </pc:sldChg>
      <pc:sldChg chg="modSp add">
        <pc:chgData name="Anthony Sanchez-Ayra" userId="6745e27f37c7945b" providerId="LiveId" clId="{4BF0C6D9-51C4-404C-BB48-9084BA665C24}" dt="2019-12-01T23:02:57.796" v="498" actId="1076"/>
        <pc:sldMkLst>
          <pc:docMk/>
          <pc:sldMk cId="1439157380" sldId="276"/>
        </pc:sldMkLst>
        <pc:spChg chg="mod">
          <ac:chgData name="Anthony Sanchez-Ayra" userId="6745e27f37c7945b" providerId="LiveId" clId="{4BF0C6D9-51C4-404C-BB48-9084BA665C24}" dt="2019-12-01T23:02:57.796" v="498" actId="1076"/>
          <ac:spMkLst>
            <pc:docMk/>
            <pc:sldMk cId="1439157380" sldId="276"/>
            <ac:spMk id="2" creationId="{FFFE89ED-01E5-4E1B-9201-12C93870AD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7B18B-C095-4AA5-9AE6-44437B9B539E}"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E9F11-5378-4ADA-BF65-D7EDB1D950CD}" type="slidenum">
              <a:rPr lang="en-US" smtClean="0"/>
              <a:t>‹#›</a:t>
            </a:fld>
            <a:endParaRPr lang="en-US"/>
          </a:p>
        </p:txBody>
      </p:sp>
    </p:spTree>
    <p:extLst>
      <p:ext uri="{BB962C8B-B14F-4D97-AF65-F5344CB8AC3E}">
        <p14:creationId xmlns:p14="http://schemas.microsoft.com/office/powerpoint/2010/main" val="348628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Kian</a:t>
            </a:r>
          </a:p>
        </p:txBody>
      </p:sp>
      <p:sp>
        <p:nvSpPr>
          <p:cNvPr id="4" name="Slide Number Placeholder 3"/>
          <p:cNvSpPr>
            <a:spLocks noGrp="1"/>
          </p:cNvSpPr>
          <p:nvPr>
            <p:ph type="sldNum" sz="quarter" idx="5"/>
          </p:nvPr>
        </p:nvSpPr>
        <p:spPr/>
        <p:txBody>
          <a:bodyPr/>
          <a:lstStyle/>
          <a:p>
            <a:fld id="{EF0E9F11-5378-4ADA-BF65-D7EDB1D950CD}" type="slidenum">
              <a:rPr lang="en-US" smtClean="0"/>
              <a:t>1</a:t>
            </a:fld>
            <a:endParaRPr lang="en-US"/>
          </a:p>
        </p:txBody>
      </p:sp>
    </p:spTree>
    <p:extLst>
      <p:ext uri="{BB962C8B-B14F-4D97-AF65-F5344CB8AC3E}">
        <p14:creationId xmlns:p14="http://schemas.microsoft.com/office/powerpoint/2010/main" val="2564477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Armando</a:t>
            </a:r>
          </a:p>
        </p:txBody>
      </p:sp>
      <p:sp>
        <p:nvSpPr>
          <p:cNvPr id="4" name="Slide Number Placeholder 3"/>
          <p:cNvSpPr>
            <a:spLocks noGrp="1"/>
          </p:cNvSpPr>
          <p:nvPr>
            <p:ph type="sldNum" sz="quarter" idx="5"/>
          </p:nvPr>
        </p:nvSpPr>
        <p:spPr/>
        <p:txBody>
          <a:bodyPr/>
          <a:lstStyle/>
          <a:p>
            <a:fld id="{EF0E9F11-5378-4ADA-BF65-D7EDB1D950CD}" type="slidenum">
              <a:rPr lang="en-US" smtClean="0"/>
              <a:t>11</a:t>
            </a:fld>
            <a:endParaRPr lang="en-US"/>
          </a:p>
        </p:txBody>
      </p:sp>
    </p:spTree>
    <p:extLst>
      <p:ext uri="{BB962C8B-B14F-4D97-AF65-F5344CB8AC3E}">
        <p14:creationId xmlns:p14="http://schemas.microsoft.com/office/powerpoint/2010/main" val="2477238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be updated</a:t>
            </a:r>
          </a:p>
          <a:p>
            <a:r>
              <a:rPr lang="en-US" dirty="0"/>
              <a:t>Anthony</a:t>
            </a:r>
          </a:p>
        </p:txBody>
      </p:sp>
      <p:sp>
        <p:nvSpPr>
          <p:cNvPr id="4" name="Slide Number Placeholder 3"/>
          <p:cNvSpPr>
            <a:spLocks noGrp="1"/>
          </p:cNvSpPr>
          <p:nvPr>
            <p:ph type="sldNum" sz="quarter" idx="5"/>
          </p:nvPr>
        </p:nvSpPr>
        <p:spPr/>
        <p:txBody>
          <a:bodyPr/>
          <a:lstStyle/>
          <a:p>
            <a:fld id="{EF0E9F11-5378-4ADA-BF65-D7EDB1D950CD}" type="slidenum">
              <a:rPr lang="en-US" smtClean="0"/>
              <a:t>12</a:t>
            </a:fld>
            <a:endParaRPr lang="en-US"/>
          </a:p>
        </p:txBody>
      </p:sp>
    </p:spTree>
    <p:extLst>
      <p:ext uri="{BB962C8B-B14F-4D97-AF65-F5344CB8AC3E}">
        <p14:creationId xmlns:p14="http://schemas.microsoft.com/office/powerpoint/2010/main" val="2033806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Anthony</a:t>
            </a:r>
          </a:p>
        </p:txBody>
      </p:sp>
      <p:sp>
        <p:nvSpPr>
          <p:cNvPr id="4" name="Slide Number Placeholder 3"/>
          <p:cNvSpPr>
            <a:spLocks noGrp="1"/>
          </p:cNvSpPr>
          <p:nvPr>
            <p:ph type="sldNum" sz="quarter" idx="5"/>
          </p:nvPr>
        </p:nvSpPr>
        <p:spPr/>
        <p:txBody>
          <a:bodyPr/>
          <a:lstStyle/>
          <a:p>
            <a:fld id="{EF0E9F11-5378-4ADA-BF65-D7EDB1D950CD}" type="slidenum">
              <a:rPr lang="en-US" smtClean="0"/>
              <a:t>13</a:t>
            </a:fld>
            <a:endParaRPr lang="en-US"/>
          </a:p>
        </p:txBody>
      </p:sp>
    </p:spTree>
    <p:extLst>
      <p:ext uri="{BB962C8B-B14F-4D97-AF65-F5344CB8AC3E}">
        <p14:creationId xmlns:p14="http://schemas.microsoft.com/office/powerpoint/2010/main" val="3485556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Kian</a:t>
            </a:r>
          </a:p>
        </p:txBody>
      </p:sp>
      <p:sp>
        <p:nvSpPr>
          <p:cNvPr id="4" name="Slide Number Placeholder 3"/>
          <p:cNvSpPr>
            <a:spLocks noGrp="1"/>
          </p:cNvSpPr>
          <p:nvPr>
            <p:ph type="sldNum" sz="quarter" idx="5"/>
          </p:nvPr>
        </p:nvSpPr>
        <p:spPr/>
        <p:txBody>
          <a:bodyPr/>
          <a:lstStyle/>
          <a:p>
            <a:fld id="{EF0E9F11-5378-4ADA-BF65-D7EDB1D950CD}" type="slidenum">
              <a:rPr lang="en-US" smtClean="0"/>
              <a:t>14</a:t>
            </a:fld>
            <a:endParaRPr lang="en-US"/>
          </a:p>
        </p:txBody>
      </p:sp>
    </p:spTree>
    <p:extLst>
      <p:ext uri="{BB962C8B-B14F-4D97-AF65-F5344CB8AC3E}">
        <p14:creationId xmlns:p14="http://schemas.microsoft.com/office/powerpoint/2010/main" val="3792363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Teriq</a:t>
            </a:r>
            <a:endParaRPr lang="en-US" dirty="0"/>
          </a:p>
        </p:txBody>
      </p:sp>
      <p:sp>
        <p:nvSpPr>
          <p:cNvPr id="4" name="Slide Number Placeholder 3"/>
          <p:cNvSpPr>
            <a:spLocks noGrp="1"/>
          </p:cNvSpPr>
          <p:nvPr>
            <p:ph type="sldNum" sz="quarter" idx="5"/>
          </p:nvPr>
        </p:nvSpPr>
        <p:spPr/>
        <p:txBody>
          <a:bodyPr/>
          <a:lstStyle/>
          <a:p>
            <a:fld id="{EF0E9F11-5378-4ADA-BF65-D7EDB1D950CD}" type="slidenum">
              <a:rPr lang="en-US" smtClean="0"/>
              <a:t>15</a:t>
            </a:fld>
            <a:endParaRPr lang="en-US"/>
          </a:p>
        </p:txBody>
      </p:sp>
    </p:spTree>
    <p:extLst>
      <p:ext uri="{BB962C8B-B14F-4D97-AF65-F5344CB8AC3E}">
        <p14:creationId xmlns:p14="http://schemas.microsoft.com/office/powerpoint/2010/main" val="1083633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Teriq</a:t>
            </a:r>
            <a:endParaRPr lang="en-US" dirty="0"/>
          </a:p>
        </p:txBody>
      </p:sp>
      <p:sp>
        <p:nvSpPr>
          <p:cNvPr id="4" name="Slide Number Placeholder 3"/>
          <p:cNvSpPr>
            <a:spLocks noGrp="1"/>
          </p:cNvSpPr>
          <p:nvPr>
            <p:ph type="sldNum" sz="quarter" idx="5"/>
          </p:nvPr>
        </p:nvSpPr>
        <p:spPr/>
        <p:txBody>
          <a:bodyPr/>
          <a:lstStyle/>
          <a:p>
            <a:fld id="{EF0E9F11-5378-4ADA-BF65-D7EDB1D950CD}" type="slidenum">
              <a:rPr lang="en-US" smtClean="0"/>
              <a:t>16</a:t>
            </a:fld>
            <a:endParaRPr lang="en-US"/>
          </a:p>
        </p:txBody>
      </p:sp>
    </p:spTree>
    <p:extLst>
      <p:ext uri="{BB962C8B-B14F-4D97-AF65-F5344CB8AC3E}">
        <p14:creationId xmlns:p14="http://schemas.microsoft.com/office/powerpoint/2010/main" val="485442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Teriq</a:t>
            </a:r>
          </a:p>
        </p:txBody>
      </p:sp>
      <p:sp>
        <p:nvSpPr>
          <p:cNvPr id="4" name="Slide Number Placeholder 3"/>
          <p:cNvSpPr>
            <a:spLocks noGrp="1"/>
          </p:cNvSpPr>
          <p:nvPr>
            <p:ph type="sldNum" sz="quarter" idx="5"/>
          </p:nvPr>
        </p:nvSpPr>
        <p:spPr/>
        <p:txBody>
          <a:bodyPr/>
          <a:lstStyle/>
          <a:p>
            <a:fld id="{EF0E9F11-5378-4ADA-BF65-D7EDB1D950CD}" type="slidenum">
              <a:rPr lang="en-US" smtClean="0"/>
              <a:t>17</a:t>
            </a:fld>
            <a:endParaRPr lang="en-US"/>
          </a:p>
        </p:txBody>
      </p:sp>
    </p:spTree>
    <p:extLst>
      <p:ext uri="{BB962C8B-B14F-4D97-AF65-F5344CB8AC3E}">
        <p14:creationId xmlns:p14="http://schemas.microsoft.com/office/powerpoint/2010/main" val="362326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Armando</a:t>
            </a:r>
          </a:p>
        </p:txBody>
      </p:sp>
      <p:sp>
        <p:nvSpPr>
          <p:cNvPr id="4" name="Slide Number Placeholder 3"/>
          <p:cNvSpPr>
            <a:spLocks noGrp="1"/>
          </p:cNvSpPr>
          <p:nvPr>
            <p:ph type="sldNum" sz="quarter" idx="5"/>
          </p:nvPr>
        </p:nvSpPr>
        <p:spPr/>
        <p:txBody>
          <a:bodyPr/>
          <a:lstStyle/>
          <a:p>
            <a:fld id="{EF0E9F11-5378-4ADA-BF65-D7EDB1D950CD}" type="slidenum">
              <a:rPr lang="en-US" smtClean="0"/>
              <a:t>2</a:t>
            </a:fld>
            <a:endParaRPr lang="en-US"/>
          </a:p>
        </p:txBody>
      </p:sp>
    </p:spTree>
    <p:extLst>
      <p:ext uri="{BB962C8B-B14F-4D97-AF65-F5344CB8AC3E}">
        <p14:creationId xmlns:p14="http://schemas.microsoft.com/office/powerpoint/2010/main" val="95198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Armando</a:t>
            </a:r>
          </a:p>
        </p:txBody>
      </p:sp>
      <p:sp>
        <p:nvSpPr>
          <p:cNvPr id="4" name="Slide Number Placeholder 3"/>
          <p:cNvSpPr>
            <a:spLocks noGrp="1"/>
          </p:cNvSpPr>
          <p:nvPr>
            <p:ph type="sldNum" sz="quarter" idx="5"/>
          </p:nvPr>
        </p:nvSpPr>
        <p:spPr/>
        <p:txBody>
          <a:bodyPr/>
          <a:lstStyle/>
          <a:p>
            <a:fld id="{EF0E9F11-5378-4ADA-BF65-D7EDB1D950CD}" type="slidenum">
              <a:rPr lang="en-US" smtClean="0"/>
              <a:t>3</a:t>
            </a:fld>
            <a:endParaRPr lang="en-US"/>
          </a:p>
        </p:txBody>
      </p:sp>
    </p:spTree>
    <p:extLst>
      <p:ext uri="{BB962C8B-B14F-4D97-AF65-F5344CB8AC3E}">
        <p14:creationId xmlns:p14="http://schemas.microsoft.com/office/powerpoint/2010/main" val="3631451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Yovanni</a:t>
            </a:r>
            <a:endParaRPr lang="en-US" dirty="0"/>
          </a:p>
        </p:txBody>
      </p:sp>
      <p:sp>
        <p:nvSpPr>
          <p:cNvPr id="4" name="Slide Number Placeholder 3"/>
          <p:cNvSpPr>
            <a:spLocks noGrp="1"/>
          </p:cNvSpPr>
          <p:nvPr>
            <p:ph type="sldNum" sz="quarter" idx="5"/>
          </p:nvPr>
        </p:nvSpPr>
        <p:spPr/>
        <p:txBody>
          <a:bodyPr/>
          <a:lstStyle/>
          <a:p>
            <a:fld id="{EF0E9F11-5378-4ADA-BF65-D7EDB1D950CD}" type="slidenum">
              <a:rPr lang="en-US" smtClean="0"/>
              <a:t>4</a:t>
            </a:fld>
            <a:endParaRPr lang="en-US"/>
          </a:p>
        </p:txBody>
      </p:sp>
    </p:spTree>
    <p:extLst>
      <p:ext uri="{BB962C8B-B14F-4D97-AF65-F5344CB8AC3E}">
        <p14:creationId xmlns:p14="http://schemas.microsoft.com/office/powerpoint/2010/main" val="3586693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Yovanni</a:t>
            </a:r>
            <a:endParaRPr lang="en-US" dirty="0"/>
          </a:p>
        </p:txBody>
      </p:sp>
      <p:sp>
        <p:nvSpPr>
          <p:cNvPr id="4" name="Slide Number Placeholder 3"/>
          <p:cNvSpPr>
            <a:spLocks noGrp="1"/>
          </p:cNvSpPr>
          <p:nvPr>
            <p:ph type="sldNum" sz="quarter" idx="5"/>
          </p:nvPr>
        </p:nvSpPr>
        <p:spPr/>
        <p:txBody>
          <a:bodyPr/>
          <a:lstStyle/>
          <a:p>
            <a:fld id="{EF0E9F11-5378-4ADA-BF65-D7EDB1D950CD}" type="slidenum">
              <a:rPr lang="en-US" smtClean="0"/>
              <a:t>5</a:t>
            </a:fld>
            <a:endParaRPr lang="en-US"/>
          </a:p>
        </p:txBody>
      </p:sp>
    </p:spTree>
    <p:extLst>
      <p:ext uri="{BB962C8B-B14F-4D97-AF65-F5344CB8AC3E}">
        <p14:creationId xmlns:p14="http://schemas.microsoft.com/office/powerpoint/2010/main" val="89618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Yovanni</a:t>
            </a:r>
            <a:endParaRPr lang="en-US" dirty="0"/>
          </a:p>
        </p:txBody>
      </p:sp>
      <p:sp>
        <p:nvSpPr>
          <p:cNvPr id="4" name="Slide Number Placeholder 3"/>
          <p:cNvSpPr>
            <a:spLocks noGrp="1"/>
          </p:cNvSpPr>
          <p:nvPr>
            <p:ph type="sldNum" sz="quarter" idx="5"/>
          </p:nvPr>
        </p:nvSpPr>
        <p:spPr/>
        <p:txBody>
          <a:bodyPr/>
          <a:lstStyle/>
          <a:p>
            <a:fld id="{EF0E9F11-5378-4ADA-BF65-D7EDB1D950CD}" type="slidenum">
              <a:rPr lang="en-US" smtClean="0"/>
              <a:t>6</a:t>
            </a:fld>
            <a:endParaRPr lang="en-US"/>
          </a:p>
        </p:txBody>
      </p:sp>
    </p:spTree>
    <p:extLst>
      <p:ext uri="{BB962C8B-B14F-4D97-AF65-F5344CB8AC3E}">
        <p14:creationId xmlns:p14="http://schemas.microsoft.com/office/powerpoint/2010/main" val="675250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Kian</a:t>
            </a:r>
          </a:p>
        </p:txBody>
      </p:sp>
      <p:sp>
        <p:nvSpPr>
          <p:cNvPr id="4" name="Slide Number Placeholder 3"/>
          <p:cNvSpPr>
            <a:spLocks noGrp="1"/>
          </p:cNvSpPr>
          <p:nvPr>
            <p:ph type="sldNum" sz="quarter" idx="5"/>
          </p:nvPr>
        </p:nvSpPr>
        <p:spPr/>
        <p:txBody>
          <a:bodyPr/>
          <a:lstStyle/>
          <a:p>
            <a:fld id="{EF0E9F11-5378-4ADA-BF65-D7EDB1D950CD}" type="slidenum">
              <a:rPr lang="en-US" smtClean="0"/>
              <a:t>7</a:t>
            </a:fld>
            <a:endParaRPr lang="en-US"/>
          </a:p>
        </p:txBody>
      </p:sp>
    </p:spTree>
    <p:extLst>
      <p:ext uri="{BB962C8B-B14F-4D97-AF65-F5344CB8AC3E}">
        <p14:creationId xmlns:p14="http://schemas.microsoft.com/office/powerpoint/2010/main" val="1820067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Kian</a:t>
            </a:r>
          </a:p>
        </p:txBody>
      </p:sp>
      <p:sp>
        <p:nvSpPr>
          <p:cNvPr id="4" name="Slide Number Placeholder 3"/>
          <p:cNvSpPr>
            <a:spLocks noGrp="1"/>
          </p:cNvSpPr>
          <p:nvPr>
            <p:ph type="sldNum" sz="quarter" idx="5"/>
          </p:nvPr>
        </p:nvSpPr>
        <p:spPr/>
        <p:txBody>
          <a:bodyPr/>
          <a:lstStyle/>
          <a:p>
            <a:fld id="{EF0E9F11-5378-4ADA-BF65-D7EDB1D950CD}" type="slidenum">
              <a:rPr lang="en-US" smtClean="0"/>
              <a:t>8</a:t>
            </a:fld>
            <a:endParaRPr lang="en-US"/>
          </a:p>
        </p:txBody>
      </p:sp>
    </p:spTree>
    <p:extLst>
      <p:ext uri="{BB962C8B-B14F-4D97-AF65-F5344CB8AC3E}">
        <p14:creationId xmlns:p14="http://schemas.microsoft.com/office/powerpoint/2010/main" val="2411025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Armando</a:t>
            </a:r>
          </a:p>
        </p:txBody>
      </p:sp>
      <p:sp>
        <p:nvSpPr>
          <p:cNvPr id="4" name="Slide Number Placeholder 3"/>
          <p:cNvSpPr>
            <a:spLocks noGrp="1"/>
          </p:cNvSpPr>
          <p:nvPr>
            <p:ph type="sldNum" sz="quarter" idx="5"/>
          </p:nvPr>
        </p:nvSpPr>
        <p:spPr/>
        <p:txBody>
          <a:bodyPr/>
          <a:lstStyle/>
          <a:p>
            <a:fld id="{EF0E9F11-5378-4ADA-BF65-D7EDB1D950CD}" type="slidenum">
              <a:rPr lang="en-US" smtClean="0"/>
              <a:t>10</a:t>
            </a:fld>
            <a:endParaRPr lang="en-US"/>
          </a:p>
        </p:txBody>
      </p:sp>
    </p:spTree>
    <p:extLst>
      <p:ext uri="{BB962C8B-B14F-4D97-AF65-F5344CB8AC3E}">
        <p14:creationId xmlns:p14="http://schemas.microsoft.com/office/powerpoint/2010/main" val="2833046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345273-357A-44F9-B829-B72290E01AB2}" type="datetime1">
              <a:rPr lang="en-US" smtClean="0"/>
              <a:t>12/3/2019</a:t>
            </a:fld>
            <a:endParaRPr lang="en-US"/>
          </a:p>
        </p:txBody>
      </p:sp>
      <p:sp>
        <p:nvSpPr>
          <p:cNvPr id="5" name="Footer Placeholder 4"/>
          <p:cNvSpPr>
            <a:spLocks noGrp="1"/>
          </p:cNvSpPr>
          <p:nvPr>
            <p:ph type="ftr" sz="quarter" idx="11"/>
          </p:nvPr>
        </p:nvSpPr>
        <p:spPr/>
        <p:txBody>
          <a:bodyPr/>
          <a:lstStyle/>
          <a:p>
            <a:r>
              <a:rPr lang="en-US"/>
              <a:t>Student Organization System - Software Requirements Document</a:t>
            </a:r>
          </a:p>
        </p:txBody>
      </p:sp>
      <p:sp>
        <p:nvSpPr>
          <p:cNvPr id="6" name="Slide Number Placeholder 5"/>
          <p:cNvSpPr>
            <a:spLocks noGrp="1"/>
          </p:cNvSpPr>
          <p:nvPr>
            <p:ph type="sldNum" sz="quarter" idx="12"/>
          </p:nvPr>
        </p:nvSpPr>
        <p:spPr/>
        <p:txBody>
          <a:bodyPr/>
          <a:lstStyle/>
          <a:p>
            <a:fld id="{5FB0F42B-CAA9-4D4F-86CF-07230423CC99}" type="slidenum">
              <a:rPr lang="en-US" smtClean="0"/>
              <a:t>‹#›</a:t>
            </a:fld>
            <a:endParaRPr lang="en-US"/>
          </a:p>
        </p:txBody>
      </p:sp>
    </p:spTree>
    <p:extLst>
      <p:ext uri="{BB962C8B-B14F-4D97-AF65-F5344CB8AC3E}">
        <p14:creationId xmlns:p14="http://schemas.microsoft.com/office/powerpoint/2010/main" val="44686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0CB7CC-F537-4FCF-8EE3-2660B59E7D7E}" type="datetime1">
              <a:rPr lang="en-US" smtClean="0"/>
              <a:t>12/3/2019</a:t>
            </a:fld>
            <a:endParaRPr lang="en-US"/>
          </a:p>
        </p:txBody>
      </p:sp>
      <p:sp>
        <p:nvSpPr>
          <p:cNvPr id="6" name="Footer Placeholder 5"/>
          <p:cNvSpPr>
            <a:spLocks noGrp="1"/>
          </p:cNvSpPr>
          <p:nvPr>
            <p:ph type="ftr" sz="quarter" idx="11"/>
          </p:nvPr>
        </p:nvSpPr>
        <p:spPr/>
        <p:txBody>
          <a:bodyPr/>
          <a:lstStyle/>
          <a:p>
            <a:r>
              <a:rPr lang="en-US"/>
              <a:t>Student Organization System - Software Requirements Document</a:t>
            </a:r>
          </a:p>
        </p:txBody>
      </p:sp>
      <p:sp>
        <p:nvSpPr>
          <p:cNvPr id="7" name="Slide Number Placeholder 6"/>
          <p:cNvSpPr>
            <a:spLocks noGrp="1"/>
          </p:cNvSpPr>
          <p:nvPr>
            <p:ph type="sldNum" sz="quarter" idx="12"/>
          </p:nvPr>
        </p:nvSpPr>
        <p:spPr/>
        <p:txBody>
          <a:bodyPr/>
          <a:lstStyle/>
          <a:p>
            <a:fld id="{5FB0F42B-CAA9-4D4F-86CF-07230423CC99}" type="slidenum">
              <a:rPr lang="en-US" smtClean="0"/>
              <a:t>‹#›</a:t>
            </a:fld>
            <a:endParaRPr lang="en-US"/>
          </a:p>
        </p:txBody>
      </p:sp>
    </p:spTree>
    <p:extLst>
      <p:ext uri="{BB962C8B-B14F-4D97-AF65-F5344CB8AC3E}">
        <p14:creationId xmlns:p14="http://schemas.microsoft.com/office/powerpoint/2010/main" val="2780071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2ACA3-977D-484D-828B-64C3DA8A0D1F}" type="datetime1">
              <a:rPr lang="en-US" smtClean="0"/>
              <a:t>12/3/2019</a:t>
            </a:fld>
            <a:endParaRPr lang="en-US"/>
          </a:p>
        </p:txBody>
      </p:sp>
      <p:sp>
        <p:nvSpPr>
          <p:cNvPr id="6" name="Footer Placeholder 5"/>
          <p:cNvSpPr>
            <a:spLocks noGrp="1"/>
          </p:cNvSpPr>
          <p:nvPr>
            <p:ph type="ftr" sz="quarter" idx="11"/>
          </p:nvPr>
        </p:nvSpPr>
        <p:spPr/>
        <p:txBody>
          <a:bodyPr/>
          <a:lstStyle/>
          <a:p>
            <a:r>
              <a:rPr lang="en-US"/>
              <a:t>Student Organization System - Software Requirements Document</a:t>
            </a:r>
          </a:p>
        </p:txBody>
      </p:sp>
      <p:sp>
        <p:nvSpPr>
          <p:cNvPr id="7" name="Slide Number Placeholder 6"/>
          <p:cNvSpPr>
            <a:spLocks noGrp="1"/>
          </p:cNvSpPr>
          <p:nvPr>
            <p:ph type="sldNum" sz="quarter" idx="12"/>
          </p:nvPr>
        </p:nvSpPr>
        <p:spPr/>
        <p:txBody>
          <a:bodyPr/>
          <a:lstStyle/>
          <a:p>
            <a:fld id="{5FB0F42B-CAA9-4D4F-86CF-07230423CC99}" type="slidenum">
              <a:rPr lang="en-US" smtClean="0"/>
              <a:t>‹#›</a:t>
            </a:fld>
            <a:endParaRPr lang="en-US"/>
          </a:p>
        </p:txBody>
      </p:sp>
    </p:spTree>
    <p:extLst>
      <p:ext uri="{BB962C8B-B14F-4D97-AF65-F5344CB8AC3E}">
        <p14:creationId xmlns:p14="http://schemas.microsoft.com/office/powerpoint/2010/main" val="31573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1FBE7-B412-4AB0-8661-9FC4C96AC7B4}" type="datetime1">
              <a:rPr lang="en-US" smtClean="0"/>
              <a:t>12/3/2019</a:t>
            </a:fld>
            <a:endParaRPr lang="en-US"/>
          </a:p>
        </p:txBody>
      </p:sp>
      <p:sp>
        <p:nvSpPr>
          <p:cNvPr id="6" name="Footer Placeholder 5"/>
          <p:cNvSpPr>
            <a:spLocks noGrp="1"/>
          </p:cNvSpPr>
          <p:nvPr>
            <p:ph type="ftr" sz="quarter" idx="11"/>
          </p:nvPr>
        </p:nvSpPr>
        <p:spPr/>
        <p:txBody>
          <a:bodyPr/>
          <a:lstStyle/>
          <a:p>
            <a:r>
              <a:rPr lang="en-US"/>
              <a:t>Student Organization System - Software Requirements Document</a:t>
            </a:r>
          </a:p>
        </p:txBody>
      </p:sp>
      <p:sp>
        <p:nvSpPr>
          <p:cNvPr id="7" name="Slide Number Placeholder 6"/>
          <p:cNvSpPr>
            <a:spLocks noGrp="1"/>
          </p:cNvSpPr>
          <p:nvPr>
            <p:ph type="sldNum" sz="quarter" idx="12"/>
          </p:nvPr>
        </p:nvSpPr>
        <p:spPr/>
        <p:txBody>
          <a:bodyPr/>
          <a:lstStyle/>
          <a:p>
            <a:fld id="{5FB0F42B-CAA9-4D4F-86CF-07230423CC99}"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9147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5201A-42EB-4D41-955A-8EFA9E91AF8B}" type="datetime1">
              <a:rPr lang="en-US" smtClean="0"/>
              <a:t>12/3/2019</a:t>
            </a:fld>
            <a:endParaRPr lang="en-US"/>
          </a:p>
        </p:txBody>
      </p:sp>
      <p:sp>
        <p:nvSpPr>
          <p:cNvPr id="6" name="Footer Placeholder 5"/>
          <p:cNvSpPr>
            <a:spLocks noGrp="1"/>
          </p:cNvSpPr>
          <p:nvPr>
            <p:ph type="ftr" sz="quarter" idx="11"/>
          </p:nvPr>
        </p:nvSpPr>
        <p:spPr/>
        <p:txBody>
          <a:bodyPr/>
          <a:lstStyle/>
          <a:p>
            <a:r>
              <a:rPr lang="en-US"/>
              <a:t>Student Organization System - Software Requirements Document</a:t>
            </a:r>
          </a:p>
        </p:txBody>
      </p:sp>
      <p:sp>
        <p:nvSpPr>
          <p:cNvPr id="7" name="Slide Number Placeholder 6"/>
          <p:cNvSpPr>
            <a:spLocks noGrp="1"/>
          </p:cNvSpPr>
          <p:nvPr>
            <p:ph type="sldNum" sz="quarter" idx="12"/>
          </p:nvPr>
        </p:nvSpPr>
        <p:spPr/>
        <p:txBody>
          <a:bodyPr/>
          <a:lstStyle/>
          <a:p>
            <a:fld id="{5FB0F42B-CAA9-4D4F-86CF-07230423CC99}" type="slidenum">
              <a:rPr lang="en-US" smtClean="0"/>
              <a:t>‹#›</a:t>
            </a:fld>
            <a:endParaRPr lang="en-US"/>
          </a:p>
        </p:txBody>
      </p:sp>
    </p:spTree>
    <p:extLst>
      <p:ext uri="{BB962C8B-B14F-4D97-AF65-F5344CB8AC3E}">
        <p14:creationId xmlns:p14="http://schemas.microsoft.com/office/powerpoint/2010/main" val="306591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A3D8B7-B83B-4324-865E-70934BC03FCF}" type="datetime1">
              <a:rPr lang="en-US" smtClean="0"/>
              <a:t>12/3/2019</a:t>
            </a:fld>
            <a:endParaRPr lang="en-US"/>
          </a:p>
        </p:txBody>
      </p:sp>
      <p:sp>
        <p:nvSpPr>
          <p:cNvPr id="4" name="Footer Placeholder 3"/>
          <p:cNvSpPr>
            <a:spLocks noGrp="1"/>
          </p:cNvSpPr>
          <p:nvPr>
            <p:ph type="ftr" sz="quarter" idx="11"/>
          </p:nvPr>
        </p:nvSpPr>
        <p:spPr/>
        <p:txBody>
          <a:bodyPr/>
          <a:lstStyle/>
          <a:p>
            <a:r>
              <a:rPr lang="en-US"/>
              <a:t>Student Organization System - Software Requirements Document</a:t>
            </a:r>
          </a:p>
        </p:txBody>
      </p:sp>
      <p:sp>
        <p:nvSpPr>
          <p:cNvPr id="5" name="Slide Number Placeholder 4"/>
          <p:cNvSpPr>
            <a:spLocks noGrp="1"/>
          </p:cNvSpPr>
          <p:nvPr>
            <p:ph type="sldNum" sz="quarter" idx="12"/>
          </p:nvPr>
        </p:nvSpPr>
        <p:spPr/>
        <p:txBody>
          <a:bodyPr/>
          <a:lstStyle/>
          <a:p>
            <a:fld id="{5FB0F42B-CAA9-4D4F-86CF-07230423CC99}" type="slidenum">
              <a:rPr lang="en-US" smtClean="0"/>
              <a:t>‹#›</a:t>
            </a:fld>
            <a:endParaRPr lang="en-US"/>
          </a:p>
        </p:txBody>
      </p:sp>
    </p:spTree>
    <p:extLst>
      <p:ext uri="{BB962C8B-B14F-4D97-AF65-F5344CB8AC3E}">
        <p14:creationId xmlns:p14="http://schemas.microsoft.com/office/powerpoint/2010/main" val="1544562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52AA9B-C75E-4791-8567-4EDE615B769D}" type="datetime1">
              <a:rPr lang="en-US" smtClean="0"/>
              <a:t>12/3/2019</a:t>
            </a:fld>
            <a:endParaRPr lang="en-US"/>
          </a:p>
        </p:txBody>
      </p:sp>
      <p:sp>
        <p:nvSpPr>
          <p:cNvPr id="4" name="Footer Placeholder 3"/>
          <p:cNvSpPr>
            <a:spLocks noGrp="1"/>
          </p:cNvSpPr>
          <p:nvPr>
            <p:ph type="ftr" sz="quarter" idx="11"/>
          </p:nvPr>
        </p:nvSpPr>
        <p:spPr/>
        <p:txBody>
          <a:bodyPr/>
          <a:lstStyle/>
          <a:p>
            <a:r>
              <a:rPr lang="en-US"/>
              <a:t>Student Organization System - Software Requirements Document</a:t>
            </a:r>
          </a:p>
        </p:txBody>
      </p:sp>
      <p:sp>
        <p:nvSpPr>
          <p:cNvPr id="5" name="Slide Number Placeholder 4"/>
          <p:cNvSpPr>
            <a:spLocks noGrp="1"/>
          </p:cNvSpPr>
          <p:nvPr>
            <p:ph type="sldNum" sz="quarter" idx="12"/>
          </p:nvPr>
        </p:nvSpPr>
        <p:spPr/>
        <p:txBody>
          <a:bodyPr/>
          <a:lstStyle/>
          <a:p>
            <a:fld id="{5FB0F42B-CAA9-4D4F-86CF-07230423CC99}" type="slidenum">
              <a:rPr lang="en-US" smtClean="0"/>
              <a:t>‹#›</a:t>
            </a:fld>
            <a:endParaRPr lang="en-US"/>
          </a:p>
        </p:txBody>
      </p:sp>
    </p:spTree>
    <p:extLst>
      <p:ext uri="{BB962C8B-B14F-4D97-AF65-F5344CB8AC3E}">
        <p14:creationId xmlns:p14="http://schemas.microsoft.com/office/powerpoint/2010/main" val="3281039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A012C-49AE-4989-B2FD-51A0AC9516E3}" type="datetime1">
              <a:rPr lang="en-US" smtClean="0"/>
              <a:t>12/3/2019</a:t>
            </a:fld>
            <a:endParaRPr lang="en-US"/>
          </a:p>
        </p:txBody>
      </p:sp>
      <p:sp>
        <p:nvSpPr>
          <p:cNvPr id="5" name="Footer Placeholder 4"/>
          <p:cNvSpPr>
            <a:spLocks noGrp="1"/>
          </p:cNvSpPr>
          <p:nvPr>
            <p:ph type="ftr" sz="quarter" idx="11"/>
          </p:nvPr>
        </p:nvSpPr>
        <p:spPr/>
        <p:txBody>
          <a:bodyPr/>
          <a:lstStyle/>
          <a:p>
            <a:r>
              <a:rPr lang="en-US"/>
              <a:t>Student Organization System - Software Requirements Document</a:t>
            </a:r>
          </a:p>
        </p:txBody>
      </p:sp>
      <p:sp>
        <p:nvSpPr>
          <p:cNvPr id="6" name="Slide Number Placeholder 5"/>
          <p:cNvSpPr>
            <a:spLocks noGrp="1"/>
          </p:cNvSpPr>
          <p:nvPr>
            <p:ph type="sldNum" sz="quarter" idx="12"/>
          </p:nvPr>
        </p:nvSpPr>
        <p:spPr/>
        <p:txBody>
          <a:bodyPr/>
          <a:lstStyle/>
          <a:p>
            <a:fld id="{5FB0F42B-CAA9-4D4F-86CF-07230423CC99}" type="slidenum">
              <a:rPr lang="en-US" smtClean="0"/>
              <a:t>‹#›</a:t>
            </a:fld>
            <a:endParaRPr lang="en-US"/>
          </a:p>
        </p:txBody>
      </p:sp>
    </p:spTree>
    <p:extLst>
      <p:ext uri="{BB962C8B-B14F-4D97-AF65-F5344CB8AC3E}">
        <p14:creationId xmlns:p14="http://schemas.microsoft.com/office/powerpoint/2010/main" val="1268292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D5F2A9-CE86-4D42-82B1-47CB1757B2B3}" type="datetime1">
              <a:rPr lang="en-US" smtClean="0"/>
              <a:t>12/3/2019</a:t>
            </a:fld>
            <a:endParaRPr lang="en-US"/>
          </a:p>
        </p:txBody>
      </p:sp>
      <p:sp>
        <p:nvSpPr>
          <p:cNvPr id="5" name="Footer Placeholder 4"/>
          <p:cNvSpPr>
            <a:spLocks noGrp="1"/>
          </p:cNvSpPr>
          <p:nvPr>
            <p:ph type="ftr" sz="quarter" idx="11"/>
          </p:nvPr>
        </p:nvSpPr>
        <p:spPr/>
        <p:txBody>
          <a:bodyPr/>
          <a:lstStyle/>
          <a:p>
            <a:r>
              <a:rPr lang="en-US"/>
              <a:t>Student Organization System - Software Requirements Document</a:t>
            </a:r>
          </a:p>
        </p:txBody>
      </p:sp>
      <p:sp>
        <p:nvSpPr>
          <p:cNvPr id="6" name="Slide Number Placeholder 5"/>
          <p:cNvSpPr>
            <a:spLocks noGrp="1"/>
          </p:cNvSpPr>
          <p:nvPr>
            <p:ph type="sldNum" sz="quarter" idx="12"/>
          </p:nvPr>
        </p:nvSpPr>
        <p:spPr/>
        <p:txBody>
          <a:bodyPr/>
          <a:lstStyle/>
          <a:p>
            <a:fld id="{5FB0F42B-CAA9-4D4F-86CF-07230423CC99}" type="slidenum">
              <a:rPr lang="en-US" smtClean="0"/>
              <a:t>‹#›</a:t>
            </a:fld>
            <a:endParaRPr lang="en-US"/>
          </a:p>
        </p:txBody>
      </p:sp>
    </p:spTree>
    <p:extLst>
      <p:ext uri="{BB962C8B-B14F-4D97-AF65-F5344CB8AC3E}">
        <p14:creationId xmlns:p14="http://schemas.microsoft.com/office/powerpoint/2010/main" val="32817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D78C3-82B7-4DE0-B1B3-D1939DFFF1F4}" type="datetime1">
              <a:rPr lang="en-US" smtClean="0"/>
              <a:t>12/3/2019</a:t>
            </a:fld>
            <a:endParaRPr lang="en-US"/>
          </a:p>
        </p:txBody>
      </p:sp>
      <p:sp>
        <p:nvSpPr>
          <p:cNvPr id="5" name="Footer Placeholder 4"/>
          <p:cNvSpPr>
            <a:spLocks noGrp="1"/>
          </p:cNvSpPr>
          <p:nvPr>
            <p:ph type="ftr" sz="quarter" idx="11"/>
          </p:nvPr>
        </p:nvSpPr>
        <p:spPr/>
        <p:txBody>
          <a:bodyPr/>
          <a:lstStyle/>
          <a:p>
            <a:r>
              <a:rPr lang="en-US"/>
              <a:t>Student Organization System - Software Requirements Document</a:t>
            </a:r>
          </a:p>
        </p:txBody>
      </p:sp>
      <p:sp>
        <p:nvSpPr>
          <p:cNvPr id="6" name="Slide Number Placeholder 5"/>
          <p:cNvSpPr>
            <a:spLocks noGrp="1"/>
          </p:cNvSpPr>
          <p:nvPr>
            <p:ph type="sldNum" sz="quarter" idx="12"/>
          </p:nvPr>
        </p:nvSpPr>
        <p:spPr/>
        <p:txBody>
          <a:bodyPr/>
          <a:lstStyle/>
          <a:p>
            <a:fld id="{5FB0F42B-CAA9-4D4F-86CF-07230423CC99}" type="slidenum">
              <a:rPr lang="en-US" smtClean="0"/>
              <a:t>‹#›</a:t>
            </a:fld>
            <a:endParaRPr lang="en-US"/>
          </a:p>
        </p:txBody>
      </p:sp>
    </p:spTree>
    <p:extLst>
      <p:ext uri="{BB962C8B-B14F-4D97-AF65-F5344CB8AC3E}">
        <p14:creationId xmlns:p14="http://schemas.microsoft.com/office/powerpoint/2010/main" val="1448312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43EF6-EB37-44C6-92F7-AC45C74D32BC}" type="datetime1">
              <a:rPr lang="en-US" smtClean="0"/>
              <a:t>12/3/2019</a:t>
            </a:fld>
            <a:endParaRPr lang="en-US"/>
          </a:p>
        </p:txBody>
      </p:sp>
      <p:sp>
        <p:nvSpPr>
          <p:cNvPr id="5" name="Footer Placeholder 4"/>
          <p:cNvSpPr>
            <a:spLocks noGrp="1"/>
          </p:cNvSpPr>
          <p:nvPr>
            <p:ph type="ftr" sz="quarter" idx="11"/>
          </p:nvPr>
        </p:nvSpPr>
        <p:spPr/>
        <p:txBody>
          <a:bodyPr/>
          <a:lstStyle/>
          <a:p>
            <a:r>
              <a:rPr lang="en-US"/>
              <a:t>Student Organization System - Software Requirements Document</a:t>
            </a:r>
          </a:p>
        </p:txBody>
      </p:sp>
      <p:sp>
        <p:nvSpPr>
          <p:cNvPr id="6" name="Slide Number Placeholder 5"/>
          <p:cNvSpPr>
            <a:spLocks noGrp="1"/>
          </p:cNvSpPr>
          <p:nvPr>
            <p:ph type="sldNum" sz="quarter" idx="12"/>
          </p:nvPr>
        </p:nvSpPr>
        <p:spPr/>
        <p:txBody>
          <a:bodyPr/>
          <a:lstStyle/>
          <a:p>
            <a:fld id="{5FB0F42B-CAA9-4D4F-86CF-07230423CC99}" type="slidenum">
              <a:rPr lang="en-US" smtClean="0"/>
              <a:t>‹#›</a:t>
            </a:fld>
            <a:endParaRPr lang="en-US"/>
          </a:p>
        </p:txBody>
      </p:sp>
    </p:spTree>
    <p:extLst>
      <p:ext uri="{BB962C8B-B14F-4D97-AF65-F5344CB8AC3E}">
        <p14:creationId xmlns:p14="http://schemas.microsoft.com/office/powerpoint/2010/main" val="412766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8C393F-9384-45D4-805C-1CB7173B9356}" type="datetime1">
              <a:rPr lang="en-US" smtClean="0"/>
              <a:t>12/3/2019</a:t>
            </a:fld>
            <a:endParaRPr lang="en-US"/>
          </a:p>
        </p:txBody>
      </p:sp>
      <p:sp>
        <p:nvSpPr>
          <p:cNvPr id="6" name="Footer Placeholder 5"/>
          <p:cNvSpPr>
            <a:spLocks noGrp="1"/>
          </p:cNvSpPr>
          <p:nvPr>
            <p:ph type="ftr" sz="quarter" idx="11"/>
          </p:nvPr>
        </p:nvSpPr>
        <p:spPr/>
        <p:txBody>
          <a:bodyPr/>
          <a:lstStyle/>
          <a:p>
            <a:r>
              <a:rPr lang="en-US"/>
              <a:t>Student Organization System - Software Requirements Document</a:t>
            </a:r>
          </a:p>
        </p:txBody>
      </p:sp>
      <p:sp>
        <p:nvSpPr>
          <p:cNvPr id="7" name="Slide Number Placeholder 6"/>
          <p:cNvSpPr>
            <a:spLocks noGrp="1"/>
          </p:cNvSpPr>
          <p:nvPr>
            <p:ph type="sldNum" sz="quarter" idx="12"/>
          </p:nvPr>
        </p:nvSpPr>
        <p:spPr/>
        <p:txBody>
          <a:bodyPr/>
          <a:lstStyle/>
          <a:p>
            <a:fld id="{5FB0F42B-CAA9-4D4F-86CF-07230423CC99}" type="slidenum">
              <a:rPr lang="en-US" smtClean="0"/>
              <a:t>‹#›</a:t>
            </a:fld>
            <a:endParaRPr lang="en-US"/>
          </a:p>
        </p:txBody>
      </p:sp>
    </p:spTree>
    <p:extLst>
      <p:ext uri="{BB962C8B-B14F-4D97-AF65-F5344CB8AC3E}">
        <p14:creationId xmlns:p14="http://schemas.microsoft.com/office/powerpoint/2010/main" val="356082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6C747-2714-4C59-95F8-D2ADB42E4758}" type="datetime1">
              <a:rPr lang="en-US" smtClean="0"/>
              <a:t>12/3/2019</a:t>
            </a:fld>
            <a:endParaRPr lang="en-US"/>
          </a:p>
        </p:txBody>
      </p:sp>
      <p:sp>
        <p:nvSpPr>
          <p:cNvPr id="8" name="Footer Placeholder 7"/>
          <p:cNvSpPr>
            <a:spLocks noGrp="1"/>
          </p:cNvSpPr>
          <p:nvPr>
            <p:ph type="ftr" sz="quarter" idx="11"/>
          </p:nvPr>
        </p:nvSpPr>
        <p:spPr/>
        <p:txBody>
          <a:bodyPr/>
          <a:lstStyle/>
          <a:p>
            <a:r>
              <a:rPr lang="en-US"/>
              <a:t>Student Organization System - Software Requirements Document</a:t>
            </a:r>
          </a:p>
        </p:txBody>
      </p:sp>
      <p:sp>
        <p:nvSpPr>
          <p:cNvPr id="9" name="Slide Number Placeholder 8"/>
          <p:cNvSpPr>
            <a:spLocks noGrp="1"/>
          </p:cNvSpPr>
          <p:nvPr>
            <p:ph type="sldNum" sz="quarter" idx="12"/>
          </p:nvPr>
        </p:nvSpPr>
        <p:spPr/>
        <p:txBody>
          <a:bodyPr/>
          <a:lstStyle/>
          <a:p>
            <a:fld id="{5FB0F42B-CAA9-4D4F-86CF-07230423CC99}" type="slidenum">
              <a:rPr lang="en-US" smtClean="0"/>
              <a:t>‹#›</a:t>
            </a:fld>
            <a:endParaRPr lang="en-US"/>
          </a:p>
        </p:txBody>
      </p:sp>
    </p:spTree>
    <p:extLst>
      <p:ext uri="{BB962C8B-B14F-4D97-AF65-F5344CB8AC3E}">
        <p14:creationId xmlns:p14="http://schemas.microsoft.com/office/powerpoint/2010/main" val="3033144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F47D7-5DC3-4299-85C9-582A2E817B7A}" type="datetime1">
              <a:rPr lang="en-US" smtClean="0"/>
              <a:t>12/3/2019</a:t>
            </a:fld>
            <a:endParaRPr lang="en-US"/>
          </a:p>
        </p:txBody>
      </p:sp>
      <p:sp>
        <p:nvSpPr>
          <p:cNvPr id="4" name="Footer Placeholder 3"/>
          <p:cNvSpPr>
            <a:spLocks noGrp="1"/>
          </p:cNvSpPr>
          <p:nvPr>
            <p:ph type="ftr" sz="quarter" idx="11"/>
          </p:nvPr>
        </p:nvSpPr>
        <p:spPr/>
        <p:txBody>
          <a:bodyPr/>
          <a:lstStyle/>
          <a:p>
            <a:r>
              <a:rPr lang="en-US"/>
              <a:t>Student Organization System - Software Requirements Document</a:t>
            </a:r>
          </a:p>
        </p:txBody>
      </p:sp>
      <p:sp>
        <p:nvSpPr>
          <p:cNvPr id="5" name="Slide Number Placeholder 4"/>
          <p:cNvSpPr>
            <a:spLocks noGrp="1"/>
          </p:cNvSpPr>
          <p:nvPr>
            <p:ph type="sldNum" sz="quarter" idx="12"/>
          </p:nvPr>
        </p:nvSpPr>
        <p:spPr/>
        <p:txBody>
          <a:bodyPr/>
          <a:lstStyle/>
          <a:p>
            <a:fld id="{5FB0F42B-CAA9-4D4F-86CF-07230423CC99}" type="slidenum">
              <a:rPr lang="en-US" smtClean="0"/>
              <a:t>‹#›</a:t>
            </a:fld>
            <a:endParaRPr lang="en-US"/>
          </a:p>
        </p:txBody>
      </p:sp>
    </p:spTree>
    <p:extLst>
      <p:ext uri="{BB962C8B-B14F-4D97-AF65-F5344CB8AC3E}">
        <p14:creationId xmlns:p14="http://schemas.microsoft.com/office/powerpoint/2010/main" val="1770651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8CD37-62FF-42A3-A691-171206154C73}" type="datetime1">
              <a:rPr lang="en-US" smtClean="0"/>
              <a:t>12/3/2019</a:t>
            </a:fld>
            <a:endParaRPr lang="en-US"/>
          </a:p>
        </p:txBody>
      </p:sp>
      <p:sp>
        <p:nvSpPr>
          <p:cNvPr id="3" name="Footer Placeholder 2"/>
          <p:cNvSpPr>
            <a:spLocks noGrp="1"/>
          </p:cNvSpPr>
          <p:nvPr>
            <p:ph type="ftr" sz="quarter" idx="11"/>
          </p:nvPr>
        </p:nvSpPr>
        <p:spPr/>
        <p:txBody>
          <a:bodyPr/>
          <a:lstStyle/>
          <a:p>
            <a:r>
              <a:rPr lang="en-US"/>
              <a:t>Student Organization System - Software Requirements Document</a:t>
            </a:r>
          </a:p>
        </p:txBody>
      </p:sp>
      <p:sp>
        <p:nvSpPr>
          <p:cNvPr id="4" name="Slide Number Placeholder 3"/>
          <p:cNvSpPr>
            <a:spLocks noGrp="1"/>
          </p:cNvSpPr>
          <p:nvPr>
            <p:ph type="sldNum" sz="quarter" idx="12"/>
          </p:nvPr>
        </p:nvSpPr>
        <p:spPr/>
        <p:txBody>
          <a:bodyPr/>
          <a:lstStyle/>
          <a:p>
            <a:fld id="{5FB0F42B-CAA9-4D4F-86CF-07230423CC99}" type="slidenum">
              <a:rPr lang="en-US" smtClean="0"/>
              <a:t>‹#›</a:t>
            </a:fld>
            <a:endParaRPr lang="en-US"/>
          </a:p>
        </p:txBody>
      </p:sp>
    </p:spTree>
    <p:extLst>
      <p:ext uri="{BB962C8B-B14F-4D97-AF65-F5344CB8AC3E}">
        <p14:creationId xmlns:p14="http://schemas.microsoft.com/office/powerpoint/2010/main" val="229206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54C931-F50A-4573-B734-FF52839C32AE}" type="datetime1">
              <a:rPr lang="en-US" smtClean="0"/>
              <a:t>12/3/2019</a:t>
            </a:fld>
            <a:endParaRPr lang="en-US"/>
          </a:p>
        </p:txBody>
      </p:sp>
      <p:sp>
        <p:nvSpPr>
          <p:cNvPr id="6" name="Footer Placeholder 5"/>
          <p:cNvSpPr>
            <a:spLocks noGrp="1"/>
          </p:cNvSpPr>
          <p:nvPr>
            <p:ph type="ftr" sz="quarter" idx="11"/>
          </p:nvPr>
        </p:nvSpPr>
        <p:spPr/>
        <p:txBody>
          <a:bodyPr/>
          <a:lstStyle/>
          <a:p>
            <a:r>
              <a:rPr lang="en-US"/>
              <a:t>Student Organization System - Software Requirements Document</a:t>
            </a:r>
          </a:p>
        </p:txBody>
      </p:sp>
      <p:sp>
        <p:nvSpPr>
          <p:cNvPr id="7" name="Slide Number Placeholder 6"/>
          <p:cNvSpPr>
            <a:spLocks noGrp="1"/>
          </p:cNvSpPr>
          <p:nvPr>
            <p:ph type="sldNum" sz="quarter" idx="12"/>
          </p:nvPr>
        </p:nvSpPr>
        <p:spPr/>
        <p:txBody>
          <a:bodyPr/>
          <a:lstStyle/>
          <a:p>
            <a:fld id="{5FB0F42B-CAA9-4D4F-86CF-07230423CC99}" type="slidenum">
              <a:rPr lang="en-US" smtClean="0"/>
              <a:t>‹#›</a:t>
            </a:fld>
            <a:endParaRPr lang="en-US"/>
          </a:p>
        </p:txBody>
      </p:sp>
    </p:spTree>
    <p:extLst>
      <p:ext uri="{BB962C8B-B14F-4D97-AF65-F5344CB8AC3E}">
        <p14:creationId xmlns:p14="http://schemas.microsoft.com/office/powerpoint/2010/main" val="103194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2B9FF-F800-40E0-9194-0C193CB23E31}" type="datetime1">
              <a:rPr lang="en-US" smtClean="0"/>
              <a:t>12/3/2019</a:t>
            </a:fld>
            <a:endParaRPr lang="en-US"/>
          </a:p>
        </p:txBody>
      </p:sp>
      <p:sp>
        <p:nvSpPr>
          <p:cNvPr id="6" name="Footer Placeholder 5"/>
          <p:cNvSpPr>
            <a:spLocks noGrp="1"/>
          </p:cNvSpPr>
          <p:nvPr>
            <p:ph type="ftr" sz="quarter" idx="11"/>
          </p:nvPr>
        </p:nvSpPr>
        <p:spPr/>
        <p:txBody>
          <a:bodyPr/>
          <a:lstStyle/>
          <a:p>
            <a:r>
              <a:rPr lang="en-US"/>
              <a:t>Student Organization System - Software Requirements Document</a:t>
            </a:r>
          </a:p>
        </p:txBody>
      </p:sp>
      <p:sp>
        <p:nvSpPr>
          <p:cNvPr id="7" name="Slide Number Placeholder 6"/>
          <p:cNvSpPr>
            <a:spLocks noGrp="1"/>
          </p:cNvSpPr>
          <p:nvPr>
            <p:ph type="sldNum" sz="quarter" idx="12"/>
          </p:nvPr>
        </p:nvSpPr>
        <p:spPr/>
        <p:txBody>
          <a:bodyPr/>
          <a:lstStyle/>
          <a:p>
            <a:fld id="{5FB0F42B-CAA9-4D4F-86CF-07230423CC99}" type="slidenum">
              <a:rPr lang="en-US" smtClean="0"/>
              <a:t>‹#›</a:t>
            </a:fld>
            <a:endParaRPr lang="en-US"/>
          </a:p>
        </p:txBody>
      </p:sp>
    </p:spTree>
    <p:extLst>
      <p:ext uri="{BB962C8B-B14F-4D97-AF65-F5344CB8AC3E}">
        <p14:creationId xmlns:p14="http://schemas.microsoft.com/office/powerpoint/2010/main" val="424801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6A336FE-01EE-4B21-B377-78359BC384C2}" type="datetime1">
              <a:rPr lang="en-US" smtClean="0"/>
              <a:t>12/3/2019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a:t>Student Organization System - Software Requirements Document</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FB0F42B-CAA9-4D4F-86CF-07230423CC99}" type="slidenum">
              <a:rPr lang="en-US" smtClean="0"/>
              <a:t>‹#›</a:t>
            </a:fld>
            <a:endParaRPr lang="en-US"/>
          </a:p>
        </p:txBody>
      </p:sp>
    </p:spTree>
    <p:extLst>
      <p:ext uri="{BB962C8B-B14F-4D97-AF65-F5344CB8AC3E}">
        <p14:creationId xmlns:p14="http://schemas.microsoft.com/office/powerpoint/2010/main" val="13881196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AD2F-FF7C-4670-9F0D-6A94B3614457}"/>
              </a:ext>
            </a:extLst>
          </p:cNvPr>
          <p:cNvSpPr>
            <a:spLocks noGrp="1"/>
          </p:cNvSpPr>
          <p:nvPr>
            <p:ph type="ctrTitle"/>
          </p:nvPr>
        </p:nvSpPr>
        <p:spPr>
          <a:xfrm>
            <a:off x="1375983" y="1031603"/>
            <a:ext cx="9440034" cy="1828801"/>
          </a:xfrm>
        </p:spPr>
        <p:txBody>
          <a:bodyPr anchor="ctr">
            <a:normAutofit/>
          </a:bodyPr>
          <a:lstStyle/>
          <a:p>
            <a:r>
              <a:rPr lang="en-US" dirty="0"/>
              <a:t>Student Organization System (SOS)</a:t>
            </a:r>
          </a:p>
        </p:txBody>
      </p:sp>
      <p:sp>
        <p:nvSpPr>
          <p:cNvPr id="3" name="Subtitle 2">
            <a:extLst>
              <a:ext uri="{FF2B5EF4-FFF2-40B4-BE49-F238E27FC236}">
                <a16:creationId xmlns:a16="http://schemas.microsoft.com/office/drawing/2014/main" id="{3A3117E4-1D7E-4602-95F2-61D0E4C5DA8A}"/>
              </a:ext>
            </a:extLst>
          </p:cNvPr>
          <p:cNvSpPr>
            <a:spLocks noGrp="1"/>
          </p:cNvSpPr>
          <p:nvPr>
            <p:ph type="subTitle" idx="1"/>
          </p:nvPr>
        </p:nvSpPr>
        <p:spPr>
          <a:xfrm>
            <a:off x="802105" y="3728041"/>
            <a:ext cx="10008622" cy="3129959"/>
          </a:xfrm>
          <a:effectLst/>
        </p:spPr>
        <p:txBody>
          <a:bodyPr anchor="ctr">
            <a:normAutofit fontScale="47500" lnSpcReduction="20000"/>
          </a:bodyPr>
          <a:lstStyle/>
          <a:p>
            <a:pPr>
              <a:lnSpc>
                <a:spcPct val="90000"/>
              </a:lnSpc>
            </a:pPr>
            <a:r>
              <a:rPr lang="en-US" sz="5600" dirty="0"/>
              <a:t>Armando J. Ochoa –Minute Taker, System Architect</a:t>
            </a:r>
          </a:p>
          <a:p>
            <a:pPr>
              <a:lnSpc>
                <a:spcPct val="90000"/>
              </a:lnSpc>
            </a:pPr>
            <a:r>
              <a:rPr lang="en-US" sz="5600" dirty="0" err="1"/>
              <a:t>Yovanni</a:t>
            </a:r>
            <a:r>
              <a:rPr lang="en-US" sz="5600" dirty="0"/>
              <a:t> Jones – Time Keeper, Tester</a:t>
            </a:r>
          </a:p>
          <a:p>
            <a:pPr>
              <a:lnSpc>
                <a:spcPct val="90000"/>
              </a:lnSpc>
            </a:pPr>
            <a:r>
              <a:rPr lang="en-US" sz="5600" dirty="0"/>
              <a:t>Anthony Sanchez-Ayra –Primary Facilitator,  Database Administrator</a:t>
            </a:r>
          </a:p>
          <a:p>
            <a:pPr>
              <a:lnSpc>
                <a:spcPct val="90000"/>
              </a:lnSpc>
            </a:pPr>
            <a:r>
              <a:rPr lang="en-US" sz="5600" dirty="0" err="1"/>
              <a:t>Teriq</a:t>
            </a:r>
            <a:r>
              <a:rPr lang="en-US" sz="5600" dirty="0"/>
              <a:t> Douglas – Accountant, Object Designer</a:t>
            </a:r>
          </a:p>
          <a:p>
            <a:pPr>
              <a:lnSpc>
                <a:spcPct val="90000"/>
              </a:lnSpc>
            </a:pPr>
            <a:r>
              <a:rPr lang="en-US" sz="5600" dirty="0" err="1"/>
              <a:t>M.Kian</a:t>
            </a:r>
            <a:r>
              <a:rPr lang="en-US" sz="5600" dirty="0"/>
              <a:t> </a:t>
            </a:r>
            <a:r>
              <a:rPr lang="en-US" sz="5600" dirty="0" err="1"/>
              <a:t>Maroofi</a:t>
            </a:r>
            <a:r>
              <a:rPr lang="en-US" sz="5600" dirty="0"/>
              <a:t> – Team Leader, Front-End developer</a:t>
            </a:r>
          </a:p>
          <a:p>
            <a:pPr>
              <a:lnSpc>
                <a:spcPct val="90000"/>
              </a:lnSpc>
            </a:pPr>
            <a:r>
              <a:rPr lang="en-US" sz="5600" dirty="0"/>
              <a:t>Date: 12/03/2019</a:t>
            </a:r>
          </a:p>
          <a:p>
            <a:pPr>
              <a:lnSpc>
                <a:spcPct val="90000"/>
              </a:lnSpc>
            </a:pPr>
            <a:endParaRPr lang="en-US" dirty="0"/>
          </a:p>
        </p:txBody>
      </p:sp>
    </p:spTree>
    <p:extLst>
      <p:ext uri="{BB962C8B-B14F-4D97-AF65-F5344CB8AC3E}">
        <p14:creationId xmlns:p14="http://schemas.microsoft.com/office/powerpoint/2010/main" val="1723716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0A49-2834-464E-9401-DACC558915EA}"/>
              </a:ext>
            </a:extLst>
          </p:cNvPr>
          <p:cNvSpPr>
            <a:spLocks noGrp="1"/>
          </p:cNvSpPr>
          <p:nvPr>
            <p:ph type="title"/>
          </p:nvPr>
        </p:nvSpPr>
        <p:spPr>
          <a:xfrm>
            <a:off x="913794" y="264368"/>
            <a:ext cx="10353762" cy="970450"/>
          </a:xfrm>
        </p:spPr>
        <p:txBody>
          <a:bodyPr/>
          <a:lstStyle/>
          <a:p>
            <a:r>
              <a:rPr lang="en-US" dirty="0"/>
              <a:t>Security &amp; Privacy: Data Management</a:t>
            </a:r>
          </a:p>
        </p:txBody>
      </p:sp>
      <p:pic>
        <p:nvPicPr>
          <p:cNvPr id="7" name="Content Placeholder 6">
            <a:extLst>
              <a:ext uri="{FF2B5EF4-FFF2-40B4-BE49-F238E27FC236}">
                <a16:creationId xmlns:a16="http://schemas.microsoft.com/office/drawing/2014/main" id="{E1294EA0-CC45-40BA-AB9F-3D0652C2BFC2}"/>
              </a:ext>
            </a:extLst>
          </p:cNvPr>
          <p:cNvPicPr>
            <a:picLocks noGrp="1" noChangeAspect="1"/>
          </p:cNvPicPr>
          <p:nvPr>
            <p:ph idx="1"/>
          </p:nvPr>
        </p:nvPicPr>
        <p:blipFill>
          <a:blip r:embed="rId3"/>
          <a:stretch>
            <a:fillRect/>
          </a:stretch>
        </p:blipFill>
        <p:spPr>
          <a:xfrm>
            <a:off x="1911638" y="1167834"/>
            <a:ext cx="8379375" cy="3159356"/>
          </a:xfrm>
          <a:prstGeom prst="rect">
            <a:avLst/>
          </a:prstGeom>
        </p:spPr>
      </p:pic>
      <p:sp>
        <p:nvSpPr>
          <p:cNvPr id="4" name="Footer Placeholder 3">
            <a:extLst>
              <a:ext uri="{FF2B5EF4-FFF2-40B4-BE49-F238E27FC236}">
                <a16:creationId xmlns:a16="http://schemas.microsoft.com/office/drawing/2014/main" id="{4A4170B1-2ADA-4E5B-BBCE-3CE911870308}"/>
              </a:ext>
            </a:extLst>
          </p:cNvPr>
          <p:cNvSpPr>
            <a:spLocks noGrp="1"/>
          </p:cNvSpPr>
          <p:nvPr>
            <p:ph type="ftr" sz="quarter" idx="11"/>
          </p:nvPr>
        </p:nvSpPr>
        <p:spPr/>
        <p:txBody>
          <a:bodyPr/>
          <a:lstStyle/>
          <a:p>
            <a:r>
              <a:rPr lang="en-US" dirty="0"/>
              <a:t>Student Organization System -  Final Systems Document</a:t>
            </a:r>
          </a:p>
        </p:txBody>
      </p:sp>
      <p:sp>
        <p:nvSpPr>
          <p:cNvPr id="5" name="Slide Number Placeholder 4">
            <a:extLst>
              <a:ext uri="{FF2B5EF4-FFF2-40B4-BE49-F238E27FC236}">
                <a16:creationId xmlns:a16="http://schemas.microsoft.com/office/drawing/2014/main" id="{B2F92FC2-0601-4851-8E18-9944D6CB44B0}"/>
              </a:ext>
            </a:extLst>
          </p:cNvPr>
          <p:cNvSpPr>
            <a:spLocks noGrp="1"/>
          </p:cNvSpPr>
          <p:nvPr>
            <p:ph type="sldNum" sz="quarter" idx="12"/>
          </p:nvPr>
        </p:nvSpPr>
        <p:spPr/>
        <p:txBody>
          <a:bodyPr/>
          <a:lstStyle/>
          <a:p>
            <a:fld id="{5FB0F42B-CAA9-4D4F-86CF-07230423CC99}" type="slidenum">
              <a:rPr lang="en-US" smtClean="0"/>
              <a:t>10</a:t>
            </a:fld>
            <a:endParaRPr lang="en-US"/>
          </a:p>
        </p:txBody>
      </p:sp>
      <p:sp>
        <p:nvSpPr>
          <p:cNvPr id="3" name="TextBox 2">
            <a:extLst>
              <a:ext uri="{FF2B5EF4-FFF2-40B4-BE49-F238E27FC236}">
                <a16:creationId xmlns:a16="http://schemas.microsoft.com/office/drawing/2014/main" id="{0F241470-91A9-4FD6-9C52-FF1A55FF48FE}"/>
              </a:ext>
            </a:extLst>
          </p:cNvPr>
          <p:cNvSpPr txBox="1"/>
          <p:nvPr/>
        </p:nvSpPr>
        <p:spPr>
          <a:xfrm>
            <a:off x="1849167" y="4429665"/>
            <a:ext cx="8504316" cy="1200329"/>
          </a:xfrm>
          <a:prstGeom prst="rect">
            <a:avLst/>
          </a:prstGeom>
          <a:noFill/>
        </p:spPr>
        <p:txBody>
          <a:bodyPr wrap="square" rtlCol="0">
            <a:spAutoFit/>
          </a:bodyPr>
          <a:lstStyle/>
          <a:p>
            <a:pPr algn="ctr"/>
            <a:r>
              <a:rPr lang="en-US" dirty="0"/>
              <a:t>Access Matrix for SOS. </a:t>
            </a:r>
          </a:p>
          <a:p>
            <a:r>
              <a:rPr lang="en-US" dirty="0"/>
              <a:t>Access Management is implemented by the front-end as part of the website are not presented if certain conditions aren’t met, i.e., Users can only see the “Edit Profile” button if they are logged in and on their own User Page.</a:t>
            </a:r>
          </a:p>
        </p:txBody>
      </p:sp>
    </p:spTree>
    <p:extLst>
      <p:ext uri="{BB962C8B-B14F-4D97-AF65-F5344CB8AC3E}">
        <p14:creationId xmlns:p14="http://schemas.microsoft.com/office/powerpoint/2010/main" val="76667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8471-15FC-4996-8A4C-889387E36703}"/>
              </a:ext>
            </a:extLst>
          </p:cNvPr>
          <p:cNvSpPr>
            <a:spLocks noGrp="1"/>
          </p:cNvSpPr>
          <p:nvPr>
            <p:ph type="title"/>
          </p:nvPr>
        </p:nvSpPr>
        <p:spPr>
          <a:xfrm>
            <a:off x="919119" y="0"/>
            <a:ext cx="10353762" cy="970450"/>
          </a:xfrm>
        </p:spPr>
        <p:txBody>
          <a:bodyPr/>
          <a:lstStyle/>
          <a:p>
            <a:r>
              <a:rPr lang="en-US" dirty="0"/>
              <a:t>Security &amp; Privacy: Encryption</a:t>
            </a:r>
          </a:p>
        </p:txBody>
      </p:sp>
      <p:sp>
        <p:nvSpPr>
          <p:cNvPr id="5" name="Slide Number Placeholder 4">
            <a:extLst>
              <a:ext uri="{FF2B5EF4-FFF2-40B4-BE49-F238E27FC236}">
                <a16:creationId xmlns:a16="http://schemas.microsoft.com/office/drawing/2014/main" id="{86B7C9BC-A107-46D8-A882-BA5F973003D9}"/>
              </a:ext>
            </a:extLst>
          </p:cNvPr>
          <p:cNvSpPr>
            <a:spLocks noGrp="1"/>
          </p:cNvSpPr>
          <p:nvPr>
            <p:ph type="sldNum" sz="quarter" idx="12"/>
          </p:nvPr>
        </p:nvSpPr>
        <p:spPr>
          <a:xfrm>
            <a:off x="11272881" y="6571765"/>
            <a:ext cx="753545" cy="365125"/>
          </a:xfrm>
        </p:spPr>
        <p:txBody>
          <a:bodyPr/>
          <a:lstStyle/>
          <a:p>
            <a:fld id="{5FB0F42B-CAA9-4D4F-86CF-07230423CC99}" type="slidenum">
              <a:rPr lang="en-US" smtClean="0"/>
              <a:t>11</a:t>
            </a:fld>
            <a:endParaRPr lang="en-US" dirty="0"/>
          </a:p>
        </p:txBody>
      </p:sp>
      <p:pic>
        <p:nvPicPr>
          <p:cNvPr id="11" name="Content Placeholder 10">
            <a:extLst>
              <a:ext uri="{FF2B5EF4-FFF2-40B4-BE49-F238E27FC236}">
                <a16:creationId xmlns:a16="http://schemas.microsoft.com/office/drawing/2014/main" id="{FE612BED-B5E0-4BFA-8068-D51E68AB6DBD}"/>
              </a:ext>
            </a:extLst>
          </p:cNvPr>
          <p:cNvPicPr>
            <a:picLocks noGrp="1" noChangeAspect="1"/>
          </p:cNvPicPr>
          <p:nvPr>
            <p:ph idx="1"/>
          </p:nvPr>
        </p:nvPicPr>
        <p:blipFill>
          <a:blip r:embed="rId3"/>
          <a:stretch>
            <a:fillRect/>
          </a:stretch>
        </p:blipFill>
        <p:spPr>
          <a:xfrm>
            <a:off x="2008493" y="970450"/>
            <a:ext cx="8175014" cy="4109316"/>
          </a:xfrm>
          <a:prstGeom prst="rect">
            <a:avLst/>
          </a:prstGeom>
        </p:spPr>
      </p:pic>
      <p:sp>
        <p:nvSpPr>
          <p:cNvPr id="7" name="TextBox 6">
            <a:extLst>
              <a:ext uri="{FF2B5EF4-FFF2-40B4-BE49-F238E27FC236}">
                <a16:creationId xmlns:a16="http://schemas.microsoft.com/office/drawing/2014/main" id="{DF27AABA-B2E9-47F9-8DC1-4C1642CFF3EA}"/>
              </a:ext>
            </a:extLst>
          </p:cNvPr>
          <p:cNvSpPr txBox="1"/>
          <p:nvPr/>
        </p:nvSpPr>
        <p:spPr>
          <a:xfrm>
            <a:off x="1843842" y="5079766"/>
            <a:ext cx="8504316" cy="1200329"/>
          </a:xfrm>
          <a:prstGeom prst="rect">
            <a:avLst/>
          </a:prstGeom>
          <a:noFill/>
        </p:spPr>
        <p:txBody>
          <a:bodyPr wrap="square" rtlCol="0">
            <a:spAutoFit/>
          </a:bodyPr>
          <a:lstStyle/>
          <a:p>
            <a:pPr algn="ctr"/>
            <a:r>
              <a:rPr lang="en-US" dirty="0"/>
              <a:t>Hybrid AES/RSA Schema for Data Exchange.</a:t>
            </a:r>
          </a:p>
          <a:p>
            <a:r>
              <a:rPr lang="en-US" dirty="0"/>
              <a:t>Transfer Management is implemented in both the backend and the frontend by means of hybrid encryption. Messages are sent as cyphers which only the intended receiver can decode. </a:t>
            </a:r>
          </a:p>
        </p:txBody>
      </p:sp>
    </p:spTree>
    <p:extLst>
      <p:ext uri="{BB962C8B-B14F-4D97-AF65-F5344CB8AC3E}">
        <p14:creationId xmlns:p14="http://schemas.microsoft.com/office/powerpoint/2010/main" val="152565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E75D7B7-5301-442F-BF5D-80CDA634F868}"/>
              </a:ext>
            </a:extLst>
          </p:cNvPr>
          <p:cNvPicPr/>
          <p:nvPr/>
        </p:nvPicPr>
        <p:blipFill>
          <a:blip r:embed="rId3"/>
          <a:stretch>
            <a:fillRect/>
          </a:stretch>
        </p:blipFill>
        <p:spPr>
          <a:xfrm>
            <a:off x="35866" y="840255"/>
            <a:ext cx="12156131" cy="5526101"/>
          </a:xfrm>
          <a:prstGeom prst="rect">
            <a:avLst/>
          </a:prstGeom>
        </p:spPr>
      </p:pic>
      <p:sp>
        <p:nvSpPr>
          <p:cNvPr id="2" name="Title 1">
            <a:extLst>
              <a:ext uri="{FF2B5EF4-FFF2-40B4-BE49-F238E27FC236}">
                <a16:creationId xmlns:a16="http://schemas.microsoft.com/office/drawing/2014/main" id="{720A8A7A-6888-46F3-9DD8-F9AA0F03F440}"/>
              </a:ext>
            </a:extLst>
          </p:cNvPr>
          <p:cNvSpPr>
            <a:spLocks noGrp="1"/>
          </p:cNvSpPr>
          <p:nvPr>
            <p:ph type="title"/>
          </p:nvPr>
        </p:nvSpPr>
        <p:spPr>
          <a:xfrm>
            <a:off x="715953" y="-258763"/>
            <a:ext cx="10515600" cy="1325563"/>
          </a:xfrm>
        </p:spPr>
        <p:txBody>
          <a:bodyPr/>
          <a:lstStyle/>
          <a:p>
            <a:pPr algn="ctr"/>
            <a:r>
              <a:rPr lang="en-US" dirty="0"/>
              <a:t>Minimal Class Diagram</a:t>
            </a:r>
          </a:p>
        </p:txBody>
      </p:sp>
      <p:sp>
        <p:nvSpPr>
          <p:cNvPr id="3" name="Content Placeholder 2">
            <a:extLst>
              <a:ext uri="{FF2B5EF4-FFF2-40B4-BE49-F238E27FC236}">
                <a16:creationId xmlns:a16="http://schemas.microsoft.com/office/drawing/2014/main" id="{768CA5FD-26CD-4B6B-9442-579F6AC92424}"/>
              </a:ext>
            </a:extLst>
          </p:cNvPr>
          <p:cNvSpPr>
            <a:spLocks noGrp="1"/>
          </p:cNvSpPr>
          <p:nvPr>
            <p:ph idx="1"/>
          </p:nvPr>
        </p:nvSpPr>
        <p:spPr/>
        <p:txBody>
          <a:bodyPr/>
          <a:lstStyle/>
          <a:p>
            <a:pPr marL="0" indent="0">
              <a:buNone/>
            </a:pPr>
            <a:endParaRPr lang="en-US" dirty="0"/>
          </a:p>
          <a:p>
            <a:pPr lvl="1"/>
            <a:endParaRPr lang="en-US" dirty="0"/>
          </a:p>
        </p:txBody>
      </p:sp>
      <p:sp>
        <p:nvSpPr>
          <p:cNvPr id="8" name="Slide Number Placeholder 7">
            <a:extLst>
              <a:ext uri="{FF2B5EF4-FFF2-40B4-BE49-F238E27FC236}">
                <a16:creationId xmlns:a16="http://schemas.microsoft.com/office/drawing/2014/main" id="{8BB129A2-12B4-4F8C-A89F-36658AAE7696}"/>
              </a:ext>
            </a:extLst>
          </p:cNvPr>
          <p:cNvSpPr>
            <a:spLocks noGrp="1"/>
          </p:cNvSpPr>
          <p:nvPr>
            <p:ph type="sldNum" sz="quarter" idx="12"/>
          </p:nvPr>
        </p:nvSpPr>
        <p:spPr>
          <a:xfrm>
            <a:off x="11290331" y="6366360"/>
            <a:ext cx="753545" cy="365125"/>
          </a:xfrm>
        </p:spPr>
        <p:txBody>
          <a:bodyPr/>
          <a:lstStyle/>
          <a:p>
            <a:fld id="{5FB0F42B-CAA9-4D4F-86CF-07230423CC99}" type="slidenum">
              <a:rPr lang="en-US" smtClean="0"/>
              <a:t>12</a:t>
            </a:fld>
            <a:endParaRPr lang="en-US" dirty="0"/>
          </a:p>
        </p:txBody>
      </p:sp>
      <p:pic>
        <p:nvPicPr>
          <p:cNvPr id="14" name="Picture 13">
            <a:extLst>
              <a:ext uri="{FF2B5EF4-FFF2-40B4-BE49-F238E27FC236}">
                <a16:creationId xmlns:a16="http://schemas.microsoft.com/office/drawing/2014/main" id="{1BDE91A5-5B66-4D32-9283-383FA9D3317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868" y="840256"/>
            <a:ext cx="12156131" cy="5526101"/>
          </a:xfrm>
          <a:prstGeom prst="rect">
            <a:avLst/>
          </a:prstGeom>
          <a:noFill/>
          <a:ln>
            <a:noFill/>
          </a:ln>
        </p:spPr>
      </p:pic>
      <p:pic>
        <p:nvPicPr>
          <p:cNvPr id="13" name="Picture 12">
            <a:extLst>
              <a:ext uri="{FF2B5EF4-FFF2-40B4-BE49-F238E27FC236}">
                <a16:creationId xmlns:a16="http://schemas.microsoft.com/office/drawing/2014/main" id="{7C4A6642-A3F6-4943-8DC9-36726F153A7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0" y="840257"/>
            <a:ext cx="12191999" cy="5526101"/>
          </a:xfrm>
          <a:prstGeom prst="rect">
            <a:avLst/>
          </a:prstGeom>
          <a:noFill/>
          <a:ln>
            <a:noFill/>
          </a:ln>
        </p:spPr>
      </p:pic>
      <p:pic>
        <p:nvPicPr>
          <p:cNvPr id="12" name="Picture 11">
            <a:extLst>
              <a:ext uri="{FF2B5EF4-FFF2-40B4-BE49-F238E27FC236}">
                <a16:creationId xmlns:a16="http://schemas.microsoft.com/office/drawing/2014/main" id="{9CFA8331-0146-4348-BB04-EC2C9B799185}"/>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0" y="840258"/>
            <a:ext cx="12192000" cy="5526101"/>
          </a:xfrm>
          <a:prstGeom prst="rect">
            <a:avLst/>
          </a:prstGeom>
          <a:noFill/>
          <a:ln>
            <a:noFill/>
          </a:ln>
        </p:spPr>
      </p:pic>
      <p:pic>
        <p:nvPicPr>
          <p:cNvPr id="11" name="Picture 10">
            <a:extLst>
              <a:ext uri="{FF2B5EF4-FFF2-40B4-BE49-F238E27FC236}">
                <a16:creationId xmlns:a16="http://schemas.microsoft.com/office/drawing/2014/main" id="{8DE7F996-1001-4983-9311-39325C332B6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0" y="840259"/>
            <a:ext cx="12192000" cy="5526101"/>
          </a:xfrm>
          <a:prstGeom prst="rect">
            <a:avLst/>
          </a:prstGeom>
          <a:noFill/>
          <a:ln>
            <a:noFill/>
          </a:ln>
        </p:spPr>
      </p:pic>
      <p:pic>
        <p:nvPicPr>
          <p:cNvPr id="10" name="Picture 9">
            <a:extLst>
              <a:ext uri="{FF2B5EF4-FFF2-40B4-BE49-F238E27FC236}">
                <a16:creationId xmlns:a16="http://schemas.microsoft.com/office/drawing/2014/main" id="{E67A8965-19AF-4B9D-AC9C-65043EB8E597}"/>
              </a:ext>
            </a:extLst>
          </p:cNvPr>
          <p:cNvPicPr/>
          <p:nvPr/>
        </p:nvPicPr>
        <p:blipFill>
          <a:blip r:embed="rId8"/>
          <a:stretch>
            <a:fillRect/>
          </a:stretch>
        </p:blipFill>
        <p:spPr>
          <a:xfrm>
            <a:off x="0" y="840259"/>
            <a:ext cx="12192000" cy="5526101"/>
          </a:xfrm>
          <a:prstGeom prst="rect">
            <a:avLst/>
          </a:prstGeom>
        </p:spPr>
      </p:pic>
      <p:pic>
        <p:nvPicPr>
          <p:cNvPr id="9" name="Picture 8">
            <a:extLst>
              <a:ext uri="{FF2B5EF4-FFF2-40B4-BE49-F238E27FC236}">
                <a16:creationId xmlns:a16="http://schemas.microsoft.com/office/drawing/2014/main" id="{72F3A884-D96E-4D1F-8D80-49D76ABA4949}"/>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0" y="840259"/>
            <a:ext cx="12192000" cy="5526101"/>
          </a:xfrm>
          <a:prstGeom prst="rect">
            <a:avLst/>
          </a:prstGeom>
          <a:noFill/>
          <a:ln>
            <a:noFill/>
          </a:ln>
        </p:spPr>
      </p:pic>
      <p:pic>
        <p:nvPicPr>
          <p:cNvPr id="16" name="Picture 15">
            <a:extLst>
              <a:ext uri="{FF2B5EF4-FFF2-40B4-BE49-F238E27FC236}">
                <a16:creationId xmlns:a16="http://schemas.microsoft.com/office/drawing/2014/main" id="{952C916D-DC20-4587-8A3B-EFA854F4B6B0}"/>
              </a:ext>
            </a:extLst>
          </p:cNvPr>
          <p:cNvPicPr/>
          <p:nvPr/>
        </p:nvPicPr>
        <p:blipFill>
          <a:blip r:embed="rId10"/>
          <a:stretch>
            <a:fillRect/>
          </a:stretch>
        </p:blipFill>
        <p:spPr>
          <a:xfrm>
            <a:off x="0" y="840252"/>
            <a:ext cx="6471170" cy="5526101"/>
          </a:xfrm>
          <a:prstGeom prst="rect">
            <a:avLst/>
          </a:prstGeom>
        </p:spPr>
      </p:pic>
      <p:pic>
        <p:nvPicPr>
          <p:cNvPr id="17" name="Picture 16">
            <a:extLst>
              <a:ext uri="{FF2B5EF4-FFF2-40B4-BE49-F238E27FC236}">
                <a16:creationId xmlns:a16="http://schemas.microsoft.com/office/drawing/2014/main" id="{105BD72F-BE1C-4F3A-9545-4296151A2C67}"/>
              </a:ext>
            </a:extLst>
          </p:cNvPr>
          <p:cNvPicPr/>
          <p:nvPr/>
        </p:nvPicPr>
        <p:blipFill>
          <a:blip r:embed="rId11"/>
          <a:stretch>
            <a:fillRect/>
          </a:stretch>
        </p:blipFill>
        <p:spPr>
          <a:xfrm>
            <a:off x="6471173" y="840252"/>
            <a:ext cx="5684960" cy="5526101"/>
          </a:xfrm>
          <a:prstGeom prst="rect">
            <a:avLst/>
          </a:prstGeom>
        </p:spPr>
      </p:pic>
    </p:spTree>
    <p:extLst>
      <p:ext uri="{BB962C8B-B14F-4D97-AF65-F5344CB8AC3E}">
        <p14:creationId xmlns:p14="http://schemas.microsoft.com/office/powerpoint/2010/main" val="232576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6EE9-C6AC-4515-BC77-CE2567B122D7}"/>
              </a:ext>
            </a:extLst>
          </p:cNvPr>
          <p:cNvSpPr>
            <a:spLocks noGrp="1"/>
          </p:cNvSpPr>
          <p:nvPr>
            <p:ph type="title"/>
          </p:nvPr>
        </p:nvSpPr>
        <p:spPr>
          <a:xfrm>
            <a:off x="919119" y="-288758"/>
            <a:ext cx="10353762" cy="970450"/>
          </a:xfrm>
        </p:spPr>
        <p:txBody>
          <a:bodyPr/>
          <a:lstStyle/>
          <a:p>
            <a:r>
              <a:rPr lang="en-US" dirty="0"/>
              <a:t>Sequence Diagram SOS16 Create Organization</a:t>
            </a:r>
          </a:p>
        </p:txBody>
      </p:sp>
      <p:sp>
        <p:nvSpPr>
          <p:cNvPr id="5" name="Slide Number Placeholder 4">
            <a:extLst>
              <a:ext uri="{FF2B5EF4-FFF2-40B4-BE49-F238E27FC236}">
                <a16:creationId xmlns:a16="http://schemas.microsoft.com/office/drawing/2014/main" id="{C23ED126-4AA0-4E76-A80C-7761A03046FE}"/>
              </a:ext>
            </a:extLst>
          </p:cNvPr>
          <p:cNvSpPr>
            <a:spLocks noGrp="1"/>
          </p:cNvSpPr>
          <p:nvPr>
            <p:ph type="sldNum" sz="quarter" idx="12"/>
          </p:nvPr>
        </p:nvSpPr>
        <p:spPr>
          <a:xfrm>
            <a:off x="11438455" y="6549022"/>
            <a:ext cx="753545" cy="365125"/>
          </a:xfrm>
        </p:spPr>
        <p:txBody>
          <a:bodyPr/>
          <a:lstStyle/>
          <a:p>
            <a:fld id="{5FB0F42B-CAA9-4D4F-86CF-07230423CC99}" type="slidenum">
              <a:rPr lang="en-US" smtClean="0"/>
              <a:t>13</a:t>
            </a:fld>
            <a:endParaRPr lang="en-US" dirty="0"/>
          </a:p>
        </p:txBody>
      </p:sp>
      <p:sp>
        <p:nvSpPr>
          <p:cNvPr id="4" name="Content Placeholder 3">
            <a:extLst>
              <a:ext uri="{FF2B5EF4-FFF2-40B4-BE49-F238E27FC236}">
                <a16:creationId xmlns:a16="http://schemas.microsoft.com/office/drawing/2014/main" id="{82EBC6BA-3B7C-4D56-AD7E-5F47B72C890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E91753D-4197-4DCB-9818-AD909A67EAFB}"/>
              </a:ext>
            </a:extLst>
          </p:cNvPr>
          <p:cNvPicPr>
            <a:picLocks noChangeAspect="1"/>
          </p:cNvPicPr>
          <p:nvPr/>
        </p:nvPicPr>
        <p:blipFill>
          <a:blip r:embed="rId3"/>
          <a:stretch>
            <a:fillRect/>
          </a:stretch>
        </p:blipFill>
        <p:spPr>
          <a:xfrm>
            <a:off x="0" y="459755"/>
            <a:ext cx="12197248" cy="5941045"/>
          </a:xfrm>
          <a:prstGeom prst="rect">
            <a:avLst/>
          </a:prstGeom>
        </p:spPr>
      </p:pic>
    </p:spTree>
    <p:extLst>
      <p:ext uri="{BB962C8B-B14F-4D97-AF65-F5344CB8AC3E}">
        <p14:creationId xmlns:p14="http://schemas.microsoft.com/office/powerpoint/2010/main" val="141454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0EEB8-5622-4702-AD82-5EEE0379B31E}"/>
              </a:ext>
            </a:extLst>
          </p:cNvPr>
          <p:cNvSpPr>
            <a:spLocks noGrp="1"/>
          </p:cNvSpPr>
          <p:nvPr>
            <p:ph type="title"/>
          </p:nvPr>
        </p:nvSpPr>
        <p:spPr>
          <a:xfrm>
            <a:off x="834013" y="1115568"/>
            <a:ext cx="3949002" cy="4626864"/>
          </a:xfrm>
        </p:spPr>
        <p:txBody>
          <a:bodyPr>
            <a:normAutofit/>
          </a:bodyPr>
          <a:lstStyle/>
          <a:p>
            <a:pPr algn="l"/>
            <a:r>
              <a:rPr lang="en-US" sz="3600" dirty="0"/>
              <a:t>Test Case: </a:t>
            </a:r>
            <a:br>
              <a:rPr lang="en-US" sz="3600" dirty="0"/>
            </a:br>
            <a:r>
              <a:rPr lang="en-US" sz="3600" dirty="0"/>
              <a:t>SOS07-System-017-Sunny-09</a:t>
            </a:r>
          </a:p>
        </p:txBody>
      </p:sp>
      <p:cxnSp>
        <p:nvCxnSpPr>
          <p:cNvPr id="14" name="Straight Connector 13">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EDCAB97-38A8-4D96-8012-A3D8C87B9F15}"/>
              </a:ext>
            </a:extLst>
          </p:cNvPr>
          <p:cNvSpPr>
            <a:spLocks noGrp="1"/>
          </p:cNvSpPr>
          <p:nvPr>
            <p:ph idx="1"/>
          </p:nvPr>
        </p:nvSpPr>
        <p:spPr>
          <a:xfrm>
            <a:off x="5105398" y="1115568"/>
            <a:ext cx="6245352" cy="4626864"/>
          </a:xfrm>
        </p:spPr>
        <p:txBody>
          <a:bodyPr anchor="ctr">
            <a:normAutofit/>
          </a:bodyPr>
          <a:lstStyle/>
          <a:p>
            <a:r>
              <a:rPr lang="en-US" b="1" dirty="0">
                <a:effectLst/>
              </a:rPr>
              <a:t>Purpose</a:t>
            </a:r>
            <a:r>
              <a:rPr lang="en-US" dirty="0">
                <a:effectLst/>
              </a:rPr>
              <a:t>: Ensure that a User can change her email.</a:t>
            </a:r>
          </a:p>
          <a:p>
            <a:r>
              <a:rPr lang="en-US" b="1" dirty="0">
                <a:effectLst/>
              </a:rPr>
              <a:t>Test set-up</a:t>
            </a:r>
            <a:r>
              <a:rPr lang="en-US" dirty="0">
                <a:effectLst/>
              </a:rPr>
              <a:t>: User exists in the System.</a:t>
            </a:r>
          </a:p>
          <a:p>
            <a:r>
              <a:rPr lang="en-US" b="1" dirty="0">
                <a:effectLst/>
              </a:rPr>
              <a:t>Input:</a:t>
            </a:r>
          </a:p>
          <a:p>
            <a:pPr marL="871200" lvl="1" indent="-457200">
              <a:buAutoNum type="arabicPeriod"/>
            </a:pPr>
            <a:r>
              <a:rPr lang="en-US" dirty="0">
                <a:effectLst/>
              </a:rPr>
              <a:t>From profile page the user will click on ‘Edit Profile’.</a:t>
            </a:r>
          </a:p>
          <a:p>
            <a:pPr marL="871200" lvl="1" indent="-457200">
              <a:buAutoNum type="arabicPeriod"/>
            </a:pPr>
            <a:r>
              <a:rPr lang="en-US" dirty="0">
                <a:effectLst/>
              </a:rPr>
              <a:t>A form pops-up with the current information. </a:t>
            </a:r>
          </a:p>
          <a:p>
            <a:pPr marL="871200" lvl="1" indent="-457200">
              <a:buAutoNum type="arabicPeriod"/>
            </a:pPr>
            <a:r>
              <a:rPr lang="en-US" dirty="0">
                <a:effectLst/>
              </a:rPr>
              <a:t>The email field is changed to fab@gmail.com.</a:t>
            </a:r>
          </a:p>
          <a:p>
            <a:pPr marL="871200" lvl="1" indent="-457200">
              <a:buAutoNum type="arabicPeriod"/>
            </a:pPr>
            <a:r>
              <a:rPr lang="en-US" dirty="0">
                <a:effectLst/>
              </a:rPr>
              <a:t>She will click the “submit” button and enters her password.</a:t>
            </a:r>
          </a:p>
          <a:p>
            <a:r>
              <a:rPr lang="en-US" b="1" dirty="0">
                <a:effectLst/>
              </a:rPr>
              <a:t>Expected Output</a:t>
            </a:r>
            <a:r>
              <a:rPr lang="en-US" dirty="0">
                <a:effectLst/>
              </a:rPr>
              <a:t>: The SOS system display a success pop-up and displays the new email to the user.</a:t>
            </a:r>
            <a:endParaRPr lang="en-US" dirty="0"/>
          </a:p>
        </p:txBody>
      </p:sp>
      <p:sp>
        <p:nvSpPr>
          <p:cNvPr id="7" name="Slide Number Placeholder 6">
            <a:extLst>
              <a:ext uri="{FF2B5EF4-FFF2-40B4-BE49-F238E27FC236}">
                <a16:creationId xmlns:a16="http://schemas.microsoft.com/office/drawing/2014/main" id="{D0874340-2D7A-48CC-B203-7ED7D9920ABA}"/>
              </a:ext>
            </a:extLst>
          </p:cNvPr>
          <p:cNvSpPr>
            <a:spLocks noGrp="1"/>
          </p:cNvSpPr>
          <p:nvPr>
            <p:ph type="sldNum" sz="quarter" idx="12"/>
          </p:nvPr>
        </p:nvSpPr>
        <p:spPr>
          <a:xfrm>
            <a:off x="10514011" y="5883275"/>
            <a:ext cx="753545" cy="365125"/>
          </a:xfrm>
        </p:spPr>
        <p:txBody>
          <a:bodyPr>
            <a:normAutofit/>
          </a:bodyPr>
          <a:lstStyle/>
          <a:p>
            <a:pPr>
              <a:spcAft>
                <a:spcPts val="600"/>
              </a:spcAft>
            </a:pPr>
            <a:fld id="{5FB0F42B-CAA9-4D4F-86CF-07230423CC99}" type="slidenum">
              <a:rPr lang="en-US" smtClean="0"/>
              <a:pPr>
                <a:spcAft>
                  <a:spcPts val="600"/>
                </a:spcAft>
              </a:pPr>
              <a:t>14</a:t>
            </a:fld>
            <a:endParaRPr lang="en-US"/>
          </a:p>
        </p:txBody>
      </p:sp>
    </p:spTree>
    <p:extLst>
      <p:ext uri="{BB962C8B-B14F-4D97-AF65-F5344CB8AC3E}">
        <p14:creationId xmlns:p14="http://schemas.microsoft.com/office/powerpoint/2010/main" val="499540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B8B40E-E978-4CA5-A7F8-8ECDF16ED7B8}"/>
              </a:ext>
            </a:extLst>
          </p:cNvPr>
          <p:cNvSpPr>
            <a:spLocks noGrp="1"/>
          </p:cNvSpPr>
          <p:nvPr>
            <p:ph type="title"/>
          </p:nvPr>
        </p:nvSpPr>
        <p:spPr>
          <a:xfrm>
            <a:off x="834013" y="1115568"/>
            <a:ext cx="3487616" cy="4626864"/>
          </a:xfrm>
        </p:spPr>
        <p:txBody>
          <a:bodyPr>
            <a:normAutofit/>
          </a:bodyPr>
          <a:lstStyle/>
          <a:p>
            <a:pPr algn="l"/>
            <a:r>
              <a:rPr lang="en-US" sz="3600" dirty="0"/>
              <a:t>Test Case: SOS07-System-019-Rainy-09</a:t>
            </a:r>
          </a:p>
        </p:txBody>
      </p:sp>
      <p:cxnSp>
        <p:nvCxnSpPr>
          <p:cNvPr id="13" name="Straight Connector 12">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FE504E-29EC-4DEB-B0E6-E6B15FCFE32E}"/>
              </a:ext>
            </a:extLst>
          </p:cNvPr>
          <p:cNvSpPr>
            <a:spLocks noGrp="1"/>
          </p:cNvSpPr>
          <p:nvPr>
            <p:ph idx="1"/>
          </p:nvPr>
        </p:nvSpPr>
        <p:spPr>
          <a:xfrm>
            <a:off x="5105398" y="1115568"/>
            <a:ext cx="6245352" cy="4626864"/>
          </a:xfrm>
        </p:spPr>
        <p:txBody>
          <a:bodyPr anchor="ctr">
            <a:normAutofit/>
          </a:bodyPr>
          <a:lstStyle/>
          <a:p>
            <a:pPr>
              <a:lnSpc>
                <a:spcPct val="90000"/>
              </a:lnSpc>
            </a:pPr>
            <a:r>
              <a:rPr lang="en-US" sz="1900" b="1" dirty="0">
                <a:effectLst/>
              </a:rPr>
              <a:t>Purpose: </a:t>
            </a:r>
            <a:r>
              <a:rPr lang="en-US" sz="1900" dirty="0">
                <a:effectLst/>
              </a:rPr>
              <a:t>Test Cancel on the Edit Profile sequence. </a:t>
            </a:r>
          </a:p>
          <a:p>
            <a:r>
              <a:rPr lang="en-US" sz="1900" b="1" dirty="0">
                <a:effectLst/>
              </a:rPr>
              <a:t>Test set-up:</a:t>
            </a:r>
            <a:r>
              <a:rPr lang="en-US" sz="1900" dirty="0">
                <a:effectLst/>
              </a:rPr>
              <a:t> </a:t>
            </a:r>
            <a:r>
              <a:rPr lang="en-US" sz="1800" dirty="0">
                <a:effectLst/>
              </a:rPr>
              <a:t>User exists in the System.</a:t>
            </a:r>
          </a:p>
          <a:p>
            <a:pPr>
              <a:lnSpc>
                <a:spcPct val="90000"/>
              </a:lnSpc>
            </a:pPr>
            <a:r>
              <a:rPr lang="en-US" sz="1900" b="1" dirty="0">
                <a:effectLst/>
              </a:rPr>
              <a:t>Input:</a:t>
            </a:r>
            <a:endParaRPr lang="en-US" sz="1900" dirty="0">
              <a:effectLst/>
            </a:endParaRPr>
          </a:p>
          <a:p>
            <a:pPr marL="414000" lvl="1" indent="0">
              <a:lnSpc>
                <a:spcPct val="90000"/>
              </a:lnSpc>
              <a:buNone/>
            </a:pPr>
            <a:r>
              <a:rPr lang="en-US" sz="1700" dirty="0">
                <a:effectLst/>
              </a:rPr>
              <a:t>1. Clicks on “Edit profile”.</a:t>
            </a:r>
          </a:p>
          <a:p>
            <a:pPr marL="414000" lvl="1" indent="0">
              <a:lnSpc>
                <a:spcPct val="90000"/>
              </a:lnSpc>
              <a:buNone/>
            </a:pPr>
            <a:r>
              <a:rPr lang="en-US" sz="1700" dirty="0">
                <a:effectLst/>
              </a:rPr>
              <a:t>2. </a:t>
            </a:r>
            <a:r>
              <a:rPr lang="en-US" dirty="0">
                <a:effectLst/>
              </a:rPr>
              <a:t>A form pops-up with the current information.</a:t>
            </a:r>
          </a:p>
          <a:p>
            <a:pPr marL="414000" lvl="1" indent="0">
              <a:lnSpc>
                <a:spcPct val="90000"/>
              </a:lnSpc>
              <a:buNone/>
            </a:pPr>
            <a:r>
              <a:rPr lang="en-US" sz="1700" dirty="0">
                <a:effectLst/>
              </a:rPr>
              <a:t>3. User realizes she no longer wishes to change her information.</a:t>
            </a:r>
          </a:p>
          <a:p>
            <a:pPr marL="414000" lvl="1" indent="0">
              <a:lnSpc>
                <a:spcPct val="90000"/>
              </a:lnSpc>
              <a:buNone/>
            </a:pPr>
            <a:r>
              <a:rPr lang="en-US" sz="1700" dirty="0">
                <a:effectLst/>
              </a:rPr>
              <a:t>4. She presses the Cancel button to close the form.</a:t>
            </a:r>
          </a:p>
          <a:p>
            <a:pPr>
              <a:lnSpc>
                <a:spcPct val="90000"/>
              </a:lnSpc>
            </a:pPr>
            <a:r>
              <a:rPr lang="en-US" sz="1900" b="1" dirty="0">
                <a:effectLst/>
              </a:rPr>
              <a:t>Expected Output:</a:t>
            </a:r>
            <a:r>
              <a:rPr lang="en-US" sz="1900" dirty="0">
                <a:effectLst/>
              </a:rPr>
              <a:t> No changes have occurred to profile information. User is back on profile page.</a:t>
            </a:r>
          </a:p>
          <a:p>
            <a:pPr>
              <a:lnSpc>
                <a:spcPct val="90000"/>
              </a:lnSpc>
            </a:pPr>
            <a:endParaRPr lang="en-US" sz="1900" dirty="0"/>
          </a:p>
        </p:txBody>
      </p:sp>
      <p:sp>
        <p:nvSpPr>
          <p:cNvPr id="6" name="Slide Number Placeholder 5">
            <a:extLst>
              <a:ext uri="{FF2B5EF4-FFF2-40B4-BE49-F238E27FC236}">
                <a16:creationId xmlns:a16="http://schemas.microsoft.com/office/drawing/2014/main" id="{83D7B75E-CD89-4451-AA61-D4A5221E0C74}"/>
              </a:ext>
            </a:extLst>
          </p:cNvPr>
          <p:cNvSpPr>
            <a:spLocks noGrp="1"/>
          </p:cNvSpPr>
          <p:nvPr>
            <p:ph type="sldNum" sz="quarter" idx="12"/>
          </p:nvPr>
        </p:nvSpPr>
        <p:spPr>
          <a:xfrm>
            <a:off x="10514011" y="5883275"/>
            <a:ext cx="753545" cy="365125"/>
          </a:xfrm>
        </p:spPr>
        <p:txBody>
          <a:bodyPr>
            <a:normAutofit/>
          </a:bodyPr>
          <a:lstStyle/>
          <a:p>
            <a:pPr>
              <a:spcAft>
                <a:spcPts val="600"/>
              </a:spcAft>
            </a:pPr>
            <a:fld id="{5FB0F42B-CAA9-4D4F-86CF-07230423CC99}" type="slidenum">
              <a:rPr lang="en-US" smtClean="0"/>
              <a:pPr>
                <a:spcAft>
                  <a:spcPts val="600"/>
                </a:spcAft>
              </a:pPr>
              <a:t>15</a:t>
            </a:fld>
            <a:endParaRPr lang="en-US"/>
          </a:p>
        </p:txBody>
      </p:sp>
    </p:spTree>
    <p:extLst>
      <p:ext uri="{BB962C8B-B14F-4D97-AF65-F5344CB8AC3E}">
        <p14:creationId xmlns:p14="http://schemas.microsoft.com/office/powerpoint/2010/main" val="360666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81D7D-0FCE-41E5-A10E-4D37B63C5AEA}"/>
              </a:ext>
            </a:extLst>
          </p:cNvPr>
          <p:cNvSpPr>
            <a:spLocks noGrp="1"/>
          </p:cNvSpPr>
          <p:nvPr>
            <p:ph type="title"/>
          </p:nvPr>
        </p:nvSpPr>
        <p:spPr>
          <a:xfrm>
            <a:off x="834013" y="1115568"/>
            <a:ext cx="3487616" cy="4626864"/>
          </a:xfrm>
        </p:spPr>
        <p:txBody>
          <a:bodyPr>
            <a:normAutofit/>
          </a:bodyPr>
          <a:lstStyle/>
          <a:p>
            <a:pPr algn="l"/>
            <a:r>
              <a:rPr lang="en-US" sz="3600" dirty="0"/>
              <a:t>Test Case: </a:t>
            </a:r>
            <a:r>
              <a:rPr lang="en-US" sz="3600" dirty="0">
                <a:effectLst/>
              </a:rPr>
              <a:t>SOS16-System-021-Sunny-12</a:t>
            </a:r>
            <a:endParaRPr lang="en-US" sz="3600" dirty="0"/>
          </a:p>
        </p:txBody>
      </p:sp>
      <p:cxnSp>
        <p:nvCxnSpPr>
          <p:cNvPr id="12" name="Straight Connector 1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FC6A109-35D1-40A0-A541-34831739E181}"/>
              </a:ext>
            </a:extLst>
          </p:cNvPr>
          <p:cNvSpPr>
            <a:spLocks noGrp="1"/>
          </p:cNvSpPr>
          <p:nvPr>
            <p:ph idx="1"/>
          </p:nvPr>
        </p:nvSpPr>
        <p:spPr>
          <a:xfrm>
            <a:off x="5105398" y="1115568"/>
            <a:ext cx="6245352" cy="4626864"/>
          </a:xfrm>
        </p:spPr>
        <p:txBody>
          <a:bodyPr anchor="ctr">
            <a:normAutofit/>
          </a:bodyPr>
          <a:lstStyle/>
          <a:p>
            <a:pPr>
              <a:lnSpc>
                <a:spcPct val="90000"/>
              </a:lnSpc>
            </a:pPr>
            <a:r>
              <a:rPr lang="en-US" b="1" dirty="0">
                <a:effectLst/>
              </a:rPr>
              <a:t>Purpose</a:t>
            </a:r>
            <a:r>
              <a:rPr lang="en-US" dirty="0">
                <a:effectLst/>
              </a:rPr>
              <a:t>: Ensure that a User can create an Organization.</a:t>
            </a:r>
          </a:p>
          <a:p>
            <a:r>
              <a:rPr lang="en-US" b="1" dirty="0">
                <a:effectLst/>
              </a:rPr>
              <a:t>Test set-up</a:t>
            </a:r>
            <a:r>
              <a:rPr lang="en-US" dirty="0">
                <a:effectLst/>
              </a:rPr>
              <a:t>: User exists in the System and is logged in.</a:t>
            </a:r>
          </a:p>
          <a:p>
            <a:pPr>
              <a:lnSpc>
                <a:spcPct val="90000"/>
              </a:lnSpc>
            </a:pPr>
            <a:r>
              <a:rPr lang="en-US" b="1" dirty="0">
                <a:effectLst/>
              </a:rPr>
              <a:t>Input</a:t>
            </a:r>
            <a:r>
              <a:rPr lang="en-US" dirty="0">
                <a:effectLst/>
              </a:rPr>
              <a:t>:</a:t>
            </a:r>
          </a:p>
          <a:p>
            <a:pPr marL="414000" lvl="1" indent="0">
              <a:lnSpc>
                <a:spcPct val="90000"/>
              </a:lnSpc>
              <a:buNone/>
            </a:pPr>
            <a:r>
              <a:rPr lang="en-US" dirty="0">
                <a:effectLst/>
              </a:rPr>
              <a:t>1. User clicks on “Create Organization”.</a:t>
            </a:r>
          </a:p>
          <a:p>
            <a:pPr marL="414000" lvl="1" indent="0">
              <a:lnSpc>
                <a:spcPct val="90000"/>
              </a:lnSpc>
              <a:buNone/>
            </a:pPr>
            <a:r>
              <a:rPr lang="en-US" dirty="0">
                <a:effectLst/>
              </a:rPr>
              <a:t>2. The corresponding input form is generated.</a:t>
            </a:r>
          </a:p>
          <a:p>
            <a:pPr marL="414000" lvl="1" indent="0">
              <a:lnSpc>
                <a:spcPct val="90000"/>
              </a:lnSpc>
              <a:buNone/>
            </a:pPr>
            <a:r>
              <a:rPr lang="en-US" dirty="0">
                <a:effectLst/>
              </a:rPr>
              <a:t>3. User enters data in respective fields: Organization Name = “QRT” ; Description = “Lets study” ; Requirements for Joining = none ; Privacy = “public”.</a:t>
            </a:r>
          </a:p>
          <a:p>
            <a:pPr marL="414000" lvl="1" indent="0">
              <a:lnSpc>
                <a:spcPct val="90000"/>
              </a:lnSpc>
              <a:buNone/>
            </a:pPr>
            <a:r>
              <a:rPr lang="en-US" dirty="0">
                <a:effectLst/>
              </a:rPr>
              <a:t>4. She then clicks on the “Submit”.</a:t>
            </a:r>
          </a:p>
          <a:p>
            <a:pPr>
              <a:lnSpc>
                <a:spcPct val="90000"/>
              </a:lnSpc>
            </a:pPr>
            <a:r>
              <a:rPr lang="en-US" b="1" dirty="0">
                <a:effectLst/>
              </a:rPr>
              <a:t>Expected Output</a:t>
            </a:r>
            <a:r>
              <a:rPr lang="en-US" dirty="0">
                <a:effectLst/>
              </a:rPr>
              <a:t>: The request is submitted and the Organization will appear before the User. </a:t>
            </a:r>
            <a:endParaRPr lang="en-US" dirty="0"/>
          </a:p>
        </p:txBody>
      </p:sp>
      <p:sp>
        <p:nvSpPr>
          <p:cNvPr id="5" name="Slide Number Placeholder 4">
            <a:extLst>
              <a:ext uri="{FF2B5EF4-FFF2-40B4-BE49-F238E27FC236}">
                <a16:creationId xmlns:a16="http://schemas.microsoft.com/office/drawing/2014/main" id="{933B5355-0805-432D-94DE-96121B93A1C4}"/>
              </a:ext>
            </a:extLst>
          </p:cNvPr>
          <p:cNvSpPr>
            <a:spLocks noGrp="1"/>
          </p:cNvSpPr>
          <p:nvPr>
            <p:ph type="sldNum" sz="quarter" idx="12"/>
          </p:nvPr>
        </p:nvSpPr>
        <p:spPr>
          <a:xfrm>
            <a:off x="10514011" y="5883275"/>
            <a:ext cx="753545" cy="365125"/>
          </a:xfrm>
        </p:spPr>
        <p:txBody>
          <a:bodyPr>
            <a:normAutofit/>
          </a:bodyPr>
          <a:lstStyle/>
          <a:p>
            <a:pPr>
              <a:spcAft>
                <a:spcPts val="600"/>
              </a:spcAft>
            </a:pPr>
            <a:fld id="{5FB0F42B-CAA9-4D4F-86CF-07230423CC99}" type="slidenum">
              <a:rPr lang="en-US" smtClean="0"/>
              <a:pPr>
                <a:spcAft>
                  <a:spcPts val="600"/>
                </a:spcAft>
              </a:pPr>
              <a:t>16</a:t>
            </a:fld>
            <a:endParaRPr lang="en-US"/>
          </a:p>
        </p:txBody>
      </p:sp>
    </p:spTree>
    <p:extLst>
      <p:ext uri="{BB962C8B-B14F-4D97-AF65-F5344CB8AC3E}">
        <p14:creationId xmlns:p14="http://schemas.microsoft.com/office/powerpoint/2010/main" val="2311186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FE89ED-01E5-4E1B-9201-12C93870AD80}"/>
              </a:ext>
            </a:extLst>
          </p:cNvPr>
          <p:cNvSpPr>
            <a:spLocks noGrp="1"/>
          </p:cNvSpPr>
          <p:nvPr>
            <p:ph type="title"/>
          </p:nvPr>
        </p:nvSpPr>
        <p:spPr>
          <a:xfrm>
            <a:off x="834013" y="1115568"/>
            <a:ext cx="3487616" cy="4626864"/>
          </a:xfrm>
        </p:spPr>
        <p:txBody>
          <a:bodyPr>
            <a:normAutofit/>
          </a:bodyPr>
          <a:lstStyle/>
          <a:p>
            <a:pPr algn="l"/>
            <a:r>
              <a:rPr lang="en-US" sz="3600" dirty="0"/>
              <a:t>Test Case: </a:t>
            </a:r>
            <a:r>
              <a:rPr lang="en-US" sz="3600" dirty="0">
                <a:effectLst/>
              </a:rPr>
              <a:t>SOS16-System-023-Rainy-11</a:t>
            </a:r>
            <a:br>
              <a:rPr lang="en-US" sz="3600" dirty="0">
                <a:effectLst/>
              </a:rPr>
            </a:br>
            <a:endParaRPr lang="en-US" sz="3600" dirty="0"/>
          </a:p>
        </p:txBody>
      </p:sp>
      <p:cxnSp>
        <p:nvCxnSpPr>
          <p:cNvPr id="12" name="Straight Connector 1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079968-7DBE-46BE-A3D1-03B350494655}"/>
              </a:ext>
            </a:extLst>
          </p:cNvPr>
          <p:cNvSpPr>
            <a:spLocks noGrp="1"/>
          </p:cNvSpPr>
          <p:nvPr>
            <p:ph idx="1"/>
          </p:nvPr>
        </p:nvSpPr>
        <p:spPr>
          <a:xfrm>
            <a:off x="5105397" y="1115568"/>
            <a:ext cx="6410007" cy="4626864"/>
          </a:xfrm>
        </p:spPr>
        <p:txBody>
          <a:bodyPr anchor="ctr">
            <a:normAutofit/>
          </a:bodyPr>
          <a:lstStyle/>
          <a:p>
            <a:pPr>
              <a:lnSpc>
                <a:spcPct val="90000"/>
              </a:lnSpc>
            </a:pPr>
            <a:r>
              <a:rPr lang="en-US" b="1" dirty="0">
                <a:effectLst/>
              </a:rPr>
              <a:t>Purpose</a:t>
            </a:r>
            <a:r>
              <a:rPr lang="en-US" dirty="0">
                <a:effectLst/>
              </a:rPr>
              <a:t>: Ensure that Org. Create has all relevant inputs.</a:t>
            </a:r>
          </a:p>
          <a:p>
            <a:pPr>
              <a:lnSpc>
                <a:spcPct val="90000"/>
              </a:lnSpc>
            </a:pPr>
            <a:r>
              <a:rPr lang="en-US" b="1" dirty="0">
                <a:effectLst/>
              </a:rPr>
              <a:t>Test set-up</a:t>
            </a:r>
            <a:r>
              <a:rPr lang="en-US" dirty="0">
                <a:effectLst/>
              </a:rPr>
              <a:t>: User exists in the System and is logged in.</a:t>
            </a:r>
          </a:p>
          <a:p>
            <a:pPr>
              <a:lnSpc>
                <a:spcPct val="90000"/>
              </a:lnSpc>
            </a:pPr>
            <a:r>
              <a:rPr lang="en-US" dirty="0">
                <a:effectLst/>
              </a:rPr>
              <a:t> </a:t>
            </a:r>
            <a:r>
              <a:rPr lang="en-US" b="1" dirty="0">
                <a:effectLst/>
              </a:rPr>
              <a:t>Input</a:t>
            </a:r>
            <a:r>
              <a:rPr lang="en-US" dirty="0">
                <a:effectLst/>
              </a:rPr>
              <a:t>:</a:t>
            </a:r>
          </a:p>
          <a:p>
            <a:pPr marL="414000" lvl="1" indent="0">
              <a:lnSpc>
                <a:spcPct val="90000"/>
              </a:lnSpc>
              <a:buNone/>
            </a:pPr>
            <a:r>
              <a:rPr lang="en-US" dirty="0">
                <a:effectLst/>
              </a:rPr>
              <a:t>1. They click on the “Create Organization”.</a:t>
            </a:r>
          </a:p>
          <a:p>
            <a:pPr marL="414000" lvl="1" indent="0">
              <a:lnSpc>
                <a:spcPct val="90000"/>
              </a:lnSpc>
              <a:buNone/>
            </a:pPr>
            <a:r>
              <a:rPr lang="en-US" dirty="0">
                <a:effectLst/>
              </a:rPr>
              <a:t>2. The corresponding input form is generated.</a:t>
            </a:r>
          </a:p>
          <a:p>
            <a:pPr marL="414000" lvl="1" indent="0">
              <a:lnSpc>
                <a:spcPct val="90000"/>
              </a:lnSpc>
              <a:buNone/>
            </a:pPr>
            <a:r>
              <a:rPr lang="en-US" dirty="0">
                <a:effectLst/>
              </a:rPr>
              <a:t>3. She enters the following data: Organization Name = “My special club”.</a:t>
            </a:r>
          </a:p>
          <a:p>
            <a:pPr marL="414000" lvl="1" indent="0">
              <a:lnSpc>
                <a:spcPct val="90000"/>
              </a:lnSpc>
              <a:buNone/>
            </a:pPr>
            <a:r>
              <a:rPr lang="en-US" dirty="0">
                <a:effectLst/>
              </a:rPr>
              <a:t>4. Then she clicks on “Submit”.</a:t>
            </a:r>
          </a:p>
          <a:p>
            <a:pPr>
              <a:lnSpc>
                <a:spcPct val="90000"/>
              </a:lnSpc>
            </a:pPr>
            <a:r>
              <a:rPr lang="en-US" b="1" dirty="0">
                <a:effectLst/>
              </a:rPr>
              <a:t>Expected Output</a:t>
            </a:r>
            <a:r>
              <a:rPr lang="en-US" dirty="0">
                <a:effectLst/>
              </a:rPr>
              <a:t>: A pop up message will appear in front of the user saying that some of the required fields have not been filled out. </a:t>
            </a:r>
            <a:endParaRPr lang="en-US" dirty="0"/>
          </a:p>
        </p:txBody>
      </p:sp>
      <p:sp>
        <p:nvSpPr>
          <p:cNvPr id="5" name="Slide Number Placeholder 4">
            <a:extLst>
              <a:ext uri="{FF2B5EF4-FFF2-40B4-BE49-F238E27FC236}">
                <a16:creationId xmlns:a16="http://schemas.microsoft.com/office/drawing/2014/main" id="{CC43888F-7DBD-48AA-91C4-3F819CF03126}"/>
              </a:ext>
            </a:extLst>
          </p:cNvPr>
          <p:cNvSpPr>
            <a:spLocks noGrp="1"/>
          </p:cNvSpPr>
          <p:nvPr>
            <p:ph type="sldNum" sz="quarter" idx="12"/>
          </p:nvPr>
        </p:nvSpPr>
        <p:spPr>
          <a:xfrm>
            <a:off x="10514011" y="5883275"/>
            <a:ext cx="753545" cy="365125"/>
          </a:xfrm>
        </p:spPr>
        <p:txBody>
          <a:bodyPr>
            <a:normAutofit/>
          </a:bodyPr>
          <a:lstStyle/>
          <a:p>
            <a:pPr>
              <a:spcAft>
                <a:spcPts val="600"/>
              </a:spcAft>
            </a:pPr>
            <a:fld id="{5FB0F42B-CAA9-4D4F-86CF-07230423CC99}" type="slidenum">
              <a:rPr lang="en-US" smtClean="0"/>
              <a:pPr>
                <a:spcAft>
                  <a:spcPts val="600"/>
                </a:spcAft>
              </a:pPr>
              <a:t>17</a:t>
            </a:fld>
            <a:endParaRPr lang="en-US"/>
          </a:p>
        </p:txBody>
      </p:sp>
    </p:spTree>
    <p:extLst>
      <p:ext uri="{BB962C8B-B14F-4D97-AF65-F5344CB8AC3E}">
        <p14:creationId xmlns:p14="http://schemas.microsoft.com/office/powerpoint/2010/main" val="143915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88A08-3D15-48AA-9523-CE97DA5B9189}"/>
              </a:ext>
            </a:extLst>
          </p:cNvPr>
          <p:cNvSpPr>
            <a:spLocks noGrp="1"/>
          </p:cNvSpPr>
          <p:nvPr>
            <p:ph type="title"/>
          </p:nvPr>
        </p:nvSpPr>
        <p:spPr>
          <a:xfrm>
            <a:off x="834013" y="1115568"/>
            <a:ext cx="3487616" cy="4626864"/>
          </a:xfrm>
        </p:spPr>
        <p:txBody>
          <a:bodyPr>
            <a:normAutofit/>
          </a:bodyPr>
          <a:lstStyle/>
          <a:p>
            <a:pPr algn="l"/>
            <a:r>
              <a:rPr lang="en-US" sz="3600" dirty="0"/>
              <a:t>Purpose and Scope of System</a:t>
            </a:r>
          </a:p>
        </p:txBody>
      </p:sp>
      <p:cxnSp>
        <p:nvCxnSpPr>
          <p:cNvPr id="14" name="Straight Connector 13">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281FC554-6824-4A5C-8014-D3AA21121D6E}"/>
              </a:ext>
            </a:extLst>
          </p:cNvPr>
          <p:cNvSpPr>
            <a:spLocks noGrp="1"/>
          </p:cNvSpPr>
          <p:nvPr>
            <p:ph idx="1"/>
          </p:nvPr>
        </p:nvSpPr>
        <p:spPr>
          <a:xfrm>
            <a:off x="5105398" y="1115568"/>
            <a:ext cx="6245352" cy="4626864"/>
          </a:xfrm>
        </p:spPr>
        <p:txBody>
          <a:bodyPr anchor="ctr">
            <a:noAutofit/>
          </a:bodyPr>
          <a:lstStyle/>
          <a:p>
            <a:pPr>
              <a:lnSpc>
                <a:spcPct val="9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Provide a single point of access to all users to</a:t>
            </a:r>
          </a:p>
          <a:p>
            <a:pPr lvl="1">
              <a:lnSpc>
                <a:spcPct val="9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Check all the organizations they belong to.</a:t>
            </a:r>
          </a:p>
          <a:p>
            <a:pPr lvl="1">
              <a:lnSpc>
                <a:spcPct val="9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Find nearby events hosted by organizations.</a:t>
            </a:r>
          </a:p>
          <a:p>
            <a:pPr lvl="1">
              <a:lnSpc>
                <a:spcPct val="9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Discover new organizations. </a:t>
            </a:r>
          </a:p>
          <a:p>
            <a:pPr lvl="1">
              <a:lnSpc>
                <a:spcPct val="9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Connect with other members.</a:t>
            </a:r>
          </a:p>
          <a:p>
            <a:pPr>
              <a:lnSpc>
                <a:spcPct val="9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Manage organization leaders and their privileges.</a:t>
            </a:r>
          </a:p>
          <a:p>
            <a:pPr>
              <a:lnSpc>
                <a:spcPct val="9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Create and advertise organization-related events.</a:t>
            </a:r>
          </a:p>
          <a:p>
            <a:pPr>
              <a:lnSpc>
                <a:spcPct val="9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Out of Scope:</a:t>
            </a:r>
          </a:p>
          <a:p>
            <a:pPr lvl="1">
              <a:lnSpc>
                <a:spcPct val="9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Social Media Features </a:t>
            </a:r>
          </a:p>
          <a:p>
            <a:pPr lvl="1">
              <a:lnSpc>
                <a:spcPct val="9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Organization finance management.</a:t>
            </a:r>
          </a:p>
        </p:txBody>
      </p:sp>
      <p:sp>
        <p:nvSpPr>
          <p:cNvPr id="7" name="Slide Number Placeholder 6">
            <a:extLst>
              <a:ext uri="{FF2B5EF4-FFF2-40B4-BE49-F238E27FC236}">
                <a16:creationId xmlns:a16="http://schemas.microsoft.com/office/drawing/2014/main" id="{88951976-A732-4443-BDE0-C1DD04AF92FE}"/>
              </a:ext>
            </a:extLst>
          </p:cNvPr>
          <p:cNvSpPr>
            <a:spLocks noGrp="1"/>
          </p:cNvSpPr>
          <p:nvPr>
            <p:ph type="sldNum" sz="quarter" idx="12"/>
          </p:nvPr>
        </p:nvSpPr>
        <p:spPr>
          <a:xfrm>
            <a:off x="10514011" y="5883275"/>
            <a:ext cx="753545" cy="365125"/>
          </a:xfrm>
        </p:spPr>
        <p:txBody>
          <a:bodyPr>
            <a:normAutofit/>
          </a:bodyPr>
          <a:lstStyle/>
          <a:p>
            <a:pPr>
              <a:spcAft>
                <a:spcPts val="600"/>
              </a:spcAft>
            </a:pPr>
            <a:fld id="{5FB0F42B-CAA9-4D4F-86CF-07230423CC99}" type="slidenum">
              <a:rPr lang="en-US" smtClean="0"/>
              <a:pPr>
                <a:spcAft>
                  <a:spcPts val="600"/>
                </a:spcAft>
              </a:pPr>
              <a:t>2</a:t>
            </a:fld>
            <a:endParaRPr lang="en-US"/>
          </a:p>
        </p:txBody>
      </p:sp>
    </p:spTree>
    <p:extLst>
      <p:ext uri="{BB962C8B-B14F-4D97-AF65-F5344CB8AC3E}">
        <p14:creationId xmlns:p14="http://schemas.microsoft.com/office/powerpoint/2010/main" val="621416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C9741EB3-7C9F-4EB3-9931-8BC7627F1D25}"/>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6095" y="1015212"/>
            <a:ext cx="6216161" cy="5310555"/>
          </a:xfrm>
          <a:prstGeom prst="rect">
            <a:avLst/>
          </a:prstGeom>
          <a:noFill/>
          <a:ln>
            <a:noFill/>
          </a:ln>
        </p:spPr>
      </p:pic>
      <p:pic>
        <p:nvPicPr>
          <p:cNvPr id="9" name="Picture 8">
            <a:extLst>
              <a:ext uri="{FF2B5EF4-FFF2-40B4-BE49-F238E27FC236}">
                <a16:creationId xmlns:a16="http://schemas.microsoft.com/office/drawing/2014/main" id="{3FBB018D-79EA-4E01-9803-17B664A49C0B}"/>
              </a:ext>
            </a:extLst>
          </p:cNvPr>
          <p:cNvPicPr>
            <a:picLocks noChangeAspect="1"/>
          </p:cNvPicPr>
          <p:nvPr/>
        </p:nvPicPr>
        <p:blipFill>
          <a:blip r:embed="rId4"/>
          <a:stretch>
            <a:fillRect/>
          </a:stretch>
        </p:blipFill>
        <p:spPr>
          <a:xfrm>
            <a:off x="7210880" y="262005"/>
            <a:ext cx="4530194" cy="6063762"/>
          </a:xfrm>
          <a:prstGeom prst="rect">
            <a:avLst/>
          </a:prstGeom>
        </p:spPr>
      </p:pic>
      <p:sp>
        <p:nvSpPr>
          <p:cNvPr id="6" name="Slide Number Placeholder 5">
            <a:extLst>
              <a:ext uri="{FF2B5EF4-FFF2-40B4-BE49-F238E27FC236}">
                <a16:creationId xmlns:a16="http://schemas.microsoft.com/office/drawing/2014/main" id="{30BF3812-B744-4092-9939-BBDDB546C43E}"/>
              </a:ext>
            </a:extLst>
          </p:cNvPr>
          <p:cNvSpPr>
            <a:spLocks noGrp="1"/>
          </p:cNvSpPr>
          <p:nvPr>
            <p:ph type="sldNum" sz="quarter" idx="12"/>
          </p:nvPr>
        </p:nvSpPr>
        <p:spPr>
          <a:xfrm>
            <a:off x="10514012" y="6492875"/>
            <a:ext cx="753545" cy="365125"/>
          </a:xfrm>
        </p:spPr>
        <p:txBody>
          <a:bodyPr/>
          <a:lstStyle/>
          <a:p>
            <a:fld id="{5FB0F42B-CAA9-4D4F-86CF-07230423CC99}" type="slidenum">
              <a:rPr lang="en-US" smtClean="0"/>
              <a:t>3</a:t>
            </a:fld>
            <a:endParaRPr lang="en-US" dirty="0"/>
          </a:p>
        </p:txBody>
      </p:sp>
      <p:sp>
        <p:nvSpPr>
          <p:cNvPr id="2" name="TextBox 1">
            <a:extLst>
              <a:ext uri="{FF2B5EF4-FFF2-40B4-BE49-F238E27FC236}">
                <a16:creationId xmlns:a16="http://schemas.microsoft.com/office/drawing/2014/main" id="{8F9A552C-76F8-4A59-8DD5-4F1E0C1BFA8E}"/>
              </a:ext>
            </a:extLst>
          </p:cNvPr>
          <p:cNvSpPr txBox="1"/>
          <p:nvPr/>
        </p:nvSpPr>
        <p:spPr>
          <a:xfrm>
            <a:off x="450926" y="6290597"/>
            <a:ext cx="6180992" cy="369332"/>
          </a:xfrm>
          <a:prstGeom prst="rect">
            <a:avLst/>
          </a:prstGeom>
          <a:noFill/>
        </p:spPr>
        <p:txBody>
          <a:bodyPr wrap="square" rtlCol="0">
            <a:spAutoFit/>
          </a:bodyPr>
          <a:lstStyle/>
          <a:p>
            <a:r>
              <a:rPr lang="en-US" dirty="0"/>
              <a:t>Gant chart for the SOS Schedule. </a:t>
            </a:r>
          </a:p>
        </p:txBody>
      </p:sp>
      <p:sp>
        <p:nvSpPr>
          <p:cNvPr id="7" name="Title 1">
            <a:extLst>
              <a:ext uri="{FF2B5EF4-FFF2-40B4-BE49-F238E27FC236}">
                <a16:creationId xmlns:a16="http://schemas.microsoft.com/office/drawing/2014/main" id="{4D8768B0-09CD-41AB-8D6E-661DAD62D938}"/>
              </a:ext>
            </a:extLst>
          </p:cNvPr>
          <p:cNvSpPr>
            <a:spLocks noGrp="1"/>
          </p:cNvSpPr>
          <p:nvPr>
            <p:ph type="title"/>
          </p:nvPr>
        </p:nvSpPr>
        <p:spPr>
          <a:xfrm>
            <a:off x="1850367" y="307501"/>
            <a:ext cx="3487616" cy="449463"/>
          </a:xfrm>
        </p:spPr>
        <p:txBody>
          <a:bodyPr>
            <a:normAutofit fontScale="90000"/>
          </a:bodyPr>
          <a:lstStyle/>
          <a:p>
            <a:pPr algn="l"/>
            <a:r>
              <a:rPr lang="en-US" sz="3600" dirty="0"/>
              <a:t>Project Schedule</a:t>
            </a:r>
          </a:p>
        </p:txBody>
      </p:sp>
    </p:spTree>
    <p:extLst>
      <p:ext uri="{BB962C8B-B14F-4D97-AF65-F5344CB8AC3E}">
        <p14:creationId xmlns:p14="http://schemas.microsoft.com/office/powerpoint/2010/main" val="248211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88A08-3D15-48AA-9523-CE97DA5B9189}"/>
              </a:ext>
            </a:extLst>
          </p:cNvPr>
          <p:cNvSpPr>
            <a:spLocks noGrp="1"/>
          </p:cNvSpPr>
          <p:nvPr>
            <p:ph type="title"/>
          </p:nvPr>
        </p:nvSpPr>
        <p:spPr>
          <a:xfrm>
            <a:off x="834013" y="1115568"/>
            <a:ext cx="3487616" cy="4626864"/>
          </a:xfrm>
        </p:spPr>
        <p:txBody>
          <a:bodyPr>
            <a:normAutofit/>
          </a:bodyPr>
          <a:lstStyle/>
          <a:p>
            <a:pPr algn="l"/>
            <a:r>
              <a:rPr lang="en-US" sz="3600" dirty="0"/>
              <a:t>UML </a:t>
            </a:r>
            <a:br>
              <a:rPr lang="en-US" sz="3600" dirty="0"/>
            </a:br>
            <a:r>
              <a:rPr lang="en-US" sz="3600" dirty="0"/>
              <a:t>Use Case Diagram</a:t>
            </a:r>
          </a:p>
        </p:txBody>
      </p:sp>
      <p:cxnSp>
        <p:nvCxnSpPr>
          <p:cNvPr id="26" name="Straight Connector 25">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88951976-A732-4443-BDE0-C1DD04AF92FE}"/>
              </a:ext>
            </a:extLst>
          </p:cNvPr>
          <p:cNvSpPr>
            <a:spLocks noGrp="1"/>
          </p:cNvSpPr>
          <p:nvPr>
            <p:ph type="sldNum" sz="quarter" idx="12"/>
          </p:nvPr>
        </p:nvSpPr>
        <p:spPr>
          <a:xfrm>
            <a:off x="10514011" y="5883275"/>
            <a:ext cx="753545" cy="365125"/>
          </a:xfrm>
        </p:spPr>
        <p:txBody>
          <a:bodyPr>
            <a:normAutofit/>
          </a:bodyPr>
          <a:lstStyle/>
          <a:p>
            <a:pPr>
              <a:spcAft>
                <a:spcPts val="600"/>
              </a:spcAft>
            </a:pPr>
            <a:fld id="{5FB0F42B-CAA9-4D4F-86CF-07230423CC99}" type="slidenum">
              <a:rPr lang="en-US" smtClean="0"/>
              <a:pPr>
                <a:spcAft>
                  <a:spcPts val="600"/>
                </a:spcAft>
              </a:pPr>
              <a:t>4</a:t>
            </a:fld>
            <a:endParaRPr lang="en-US"/>
          </a:p>
        </p:txBody>
      </p:sp>
      <p:pic>
        <p:nvPicPr>
          <p:cNvPr id="17" name="Content Placeholder 16" descr="A close up of a map&#10;&#10;Description automatically generated">
            <a:extLst>
              <a:ext uri="{FF2B5EF4-FFF2-40B4-BE49-F238E27FC236}">
                <a16:creationId xmlns:a16="http://schemas.microsoft.com/office/drawing/2014/main" id="{56CAF5E3-9894-4B93-AA5C-5CDBE77B825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739130" y="203055"/>
            <a:ext cx="5035368" cy="6451889"/>
          </a:xfrm>
          <a:prstGeom prst="rect">
            <a:avLst/>
          </a:prstGeom>
        </p:spPr>
      </p:pic>
    </p:spTree>
    <p:extLst>
      <p:ext uri="{BB962C8B-B14F-4D97-AF65-F5344CB8AC3E}">
        <p14:creationId xmlns:p14="http://schemas.microsoft.com/office/powerpoint/2010/main" val="1364555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2C7CF-7C9A-4EB5-B235-5F518A20ADD6}"/>
              </a:ext>
            </a:extLst>
          </p:cNvPr>
          <p:cNvSpPr>
            <a:spLocks noGrp="1"/>
          </p:cNvSpPr>
          <p:nvPr>
            <p:ph type="title"/>
          </p:nvPr>
        </p:nvSpPr>
        <p:spPr>
          <a:xfrm>
            <a:off x="834013" y="1115568"/>
            <a:ext cx="3487616" cy="4626864"/>
          </a:xfrm>
        </p:spPr>
        <p:txBody>
          <a:bodyPr>
            <a:normAutofit/>
          </a:bodyPr>
          <a:lstStyle/>
          <a:p>
            <a:pPr algn="l"/>
            <a:r>
              <a:rPr lang="en-US" sz="3600" dirty="0"/>
              <a:t>SOS16 Create Organization </a:t>
            </a:r>
            <a:r>
              <a:rPr lang="en-US" sz="3600" i="1" dirty="0"/>
              <a:t>Functional Requirements</a:t>
            </a:r>
            <a:endParaRPr lang="en-US" sz="3600" dirty="0"/>
          </a:p>
        </p:txBody>
      </p:sp>
      <p:cxnSp>
        <p:nvCxnSpPr>
          <p:cNvPr id="14" name="Straight Connector 13">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026C05-500A-4A96-8FC3-68BA23690DBA}"/>
              </a:ext>
            </a:extLst>
          </p:cNvPr>
          <p:cNvSpPr>
            <a:spLocks noGrp="1"/>
          </p:cNvSpPr>
          <p:nvPr>
            <p:ph idx="1"/>
          </p:nvPr>
        </p:nvSpPr>
        <p:spPr>
          <a:xfrm>
            <a:off x="5105398" y="1115568"/>
            <a:ext cx="6245352" cy="4626864"/>
          </a:xfrm>
        </p:spPr>
        <p:txBody>
          <a:bodyPr anchor="ctr">
            <a:noAutofit/>
          </a:bodyPr>
          <a:lstStyle/>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Preconditions - user is logged in.</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Description:</a:t>
            </a:r>
          </a:p>
          <a:p>
            <a:pPr marL="834300" lvl="1" indent="-457200">
              <a:buFont typeface="+mj-lt"/>
              <a:buAutoNum type="arabicPeriod"/>
            </a:pPr>
            <a:r>
              <a:rPr lang="en-US" sz="2200" dirty="0">
                <a:latin typeface="Times New Roman" panose="02020603050405020304" pitchFamily="18" charset="0"/>
                <a:cs typeface="Times New Roman" panose="02020603050405020304" pitchFamily="18" charset="0"/>
              </a:rPr>
              <a:t>User clicks on “Organization Tab.”</a:t>
            </a:r>
          </a:p>
          <a:p>
            <a:pPr marL="834300" lvl="1" indent="-457200">
              <a:buFont typeface="+mj-lt"/>
              <a:buAutoNum type="arabicPeriod"/>
            </a:pPr>
            <a:r>
              <a:rPr lang="en-US" sz="2200" dirty="0">
                <a:latin typeface="Times New Roman" panose="02020603050405020304" pitchFamily="18" charset="0"/>
                <a:cs typeface="Times New Roman" panose="02020603050405020304" pitchFamily="18" charset="0"/>
              </a:rPr>
              <a:t>The webpage switches to Organization page.</a:t>
            </a:r>
          </a:p>
          <a:p>
            <a:pPr marL="834300" lvl="1" indent="-457200">
              <a:buFont typeface="+mj-lt"/>
              <a:buAutoNum type="arabicPeriod"/>
            </a:pPr>
            <a:r>
              <a:rPr lang="en-US" sz="2200" dirty="0">
                <a:latin typeface="Times New Roman" panose="02020603050405020304" pitchFamily="18" charset="0"/>
                <a:cs typeface="Times New Roman" panose="02020603050405020304" pitchFamily="18" charset="0"/>
              </a:rPr>
              <a:t>User click on “Create Organization.”</a:t>
            </a:r>
          </a:p>
          <a:p>
            <a:pPr marL="834300" lvl="1" indent="-457200">
              <a:buFont typeface="+mj-lt"/>
              <a:buAutoNum type="arabicPeriod"/>
            </a:pPr>
            <a:r>
              <a:rPr lang="en-US" sz="2200" dirty="0">
                <a:latin typeface="Times New Roman" panose="02020603050405020304" pitchFamily="18" charset="0"/>
                <a:cs typeface="Times New Roman" panose="02020603050405020304" pitchFamily="18" charset="0"/>
              </a:rPr>
              <a:t>User then fills out form asking for the Organization details.</a:t>
            </a:r>
          </a:p>
          <a:p>
            <a:pPr marL="834300" lvl="1" indent="-457200">
              <a:buFont typeface="+mj-lt"/>
              <a:buAutoNum type="arabicPeriod"/>
            </a:pPr>
            <a:r>
              <a:rPr lang="en-US" sz="2200" dirty="0">
                <a:latin typeface="Times New Roman" panose="02020603050405020304" pitchFamily="18" charset="0"/>
                <a:cs typeface="Times New Roman" panose="02020603050405020304" pitchFamily="18" charset="0"/>
              </a:rPr>
              <a:t>User submits form to the Organization page.</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Postconditions – user becomes Club Organizer for the Organization. </a:t>
            </a:r>
          </a:p>
        </p:txBody>
      </p:sp>
      <p:sp>
        <p:nvSpPr>
          <p:cNvPr id="7" name="Slide Number Placeholder 6">
            <a:extLst>
              <a:ext uri="{FF2B5EF4-FFF2-40B4-BE49-F238E27FC236}">
                <a16:creationId xmlns:a16="http://schemas.microsoft.com/office/drawing/2014/main" id="{CE6FB0D3-9F12-45E6-BB77-100C04C159F7}"/>
              </a:ext>
            </a:extLst>
          </p:cNvPr>
          <p:cNvSpPr>
            <a:spLocks noGrp="1"/>
          </p:cNvSpPr>
          <p:nvPr>
            <p:ph type="sldNum" sz="quarter" idx="12"/>
          </p:nvPr>
        </p:nvSpPr>
        <p:spPr>
          <a:xfrm>
            <a:off x="10514011" y="5883275"/>
            <a:ext cx="753545" cy="365125"/>
          </a:xfrm>
        </p:spPr>
        <p:txBody>
          <a:bodyPr>
            <a:normAutofit/>
          </a:bodyPr>
          <a:lstStyle/>
          <a:p>
            <a:pPr>
              <a:spcAft>
                <a:spcPts val="600"/>
              </a:spcAft>
            </a:pPr>
            <a:fld id="{5FB0F42B-CAA9-4D4F-86CF-07230423CC99}" type="slidenum">
              <a:rPr lang="en-US" smtClean="0"/>
              <a:pPr>
                <a:spcAft>
                  <a:spcPts val="600"/>
                </a:spcAft>
              </a:pPr>
              <a:t>5</a:t>
            </a:fld>
            <a:endParaRPr lang="en-US"/>
          </a:p>
        </p:txBody>
      </p:sp>
    </p:spTree>
    <p:extLst>
      <p:ext uri="{BB962C8B-B14F-4D97-AF65-F5344CB8AC3E}">
        <p14:creationId xmlns:p14="http://schemas.microsoft.com/office/powerpoint/2010/main" val="148119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39BA5-4E22-416B-9DAB-5D6500745602}"/>
              </a:ext>
            </a:extLst>
          </p:cNvPr>
          <p:cNvSpPr>
            <a:spLocks noGrp="1"/>
          </p:cNvSpPr>
          <p:nvPr>
            <p:ph type="title"/>
          </p:nvPr>
        </p:nvSpPr>
        <p:spPr>
          <a:xfrm>
            <a:off x="834013" y="1115568"/>
            <a:ext cx="3487616" cy="4626864"/>
          </a:xfrm>
        </p:spPr>
        <p:txBody>
          <a:bodyPr>
            <a:normAutofit/>
          </a:bodyPr>
          <a:lstStyle/>
          <a:p>
            <a:pPr algn="l"/>
            <a:r>
              <a:rPr lang="en-US" sz="3600" dirty="0"/>
              <a:t>SOS16 Create Organization </a:t>
            </a:r>
            <a:r>
              <a:rPr lang="en-US" sz="3600" i="1" dirty="0"/>
              <a:t>Nonfunctional Requirements</a:t>
            </a:r>
          </a:p>
        </p:txBody>
      </p:sp>
      <p:cxnSp>
        <p:nvCxnSpPr>
          <p:cNvPr id="14" name="Straight Connector 13">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64EC6A-1E37-4240-A390-671968E70D39}"/>
              </a:ext>
            </a:extLst>
          </p:cNvPr>
          <p:cNvSpPr>
            <a:spLocks noGrp="1"/>
          </p:cNvSpPr>
          <p:nvPr>
            <p:ph idx="1"/>
          </p:nvPr>
        </p:nvSpPr>
        <p:spPr>
          <a:xfrm>
            <a:off x="5105398" y="1115568"/>
            <a:ext cx="6245352" cy="4626864"/>
          </a:xfrm>
        </p:spPr>
        <p:txBody>
          <a:bodyPr anchor="ctr">
            <a:noAutofit/>
          </a:bodyPr>
          <a:lstStyle/>
          <a:p>
            <a:pPr>
              <a:lnSpc>
                <a:spcPct val="90000"/>
              </a:lnSpc>
              <a:buFont typeface="Arial" panose="020B0604020202020204" pitchFamily="34" charset="0"/>
              <a:buChar char="•"/>
            </a:pPr>
            <a:r>
              <a:rPr lang="en-US" sz="2200" dirty="0"/>
              <a:t>Usability:</a:t>
            </a:r>
          </a:p>
          <a:p>
            <a:pPr lvl="1">
              <a:lnSpc>
                <a:spcPct val="90000"/>
              </a:lnSpc>
              <a:buFont typeface="Arial" panose="020B0604020202020204" pitchFamily="34" charset="0"/>
              <a:buChar char="•"/>
            </a:pPr>
            <a:r>
              <a:rPr lang="en-US" sz="2200" dirty="0"/>
              <a:t>2 minutes to complete the request.</a:t>
            </a:r>
          </a:p>
          <a:p>
            <a:pPr>
              <a:lnSpc>
                <a:spcPct val="90000"/>
              </a:lnSpc>
              <a:buFont typeface="Arial" panose="020B0604020202020204" pitchFamily="34" charset="0"/>
              <a:buChar char="•"/>
            </a:pPr>
            <a:r>
              <a:rPr lang="en-US" sz="2200" dirty="0"/>
              <a:t>Reliability:</a:t>
            </a:r>
          </a:p>
          <a:p>
            <a:pPr lvl="1">
              <a:lnSpc>
                <a:spcPct val="90000"/>
              </a:lnSpc>
              <a:buFont typeface="Arial" panose="020B0604020202020204" pitchFamily="34" charset="0"/>
              <a:buChar char="•"/>
            </a:pPr>
            <a:r>
              <a:rPr lang="en-US" sz="2200" dirty="0"/>
              <a:t>Mean time to failure – 5% monthly.</a:t>
            </a:r>
          </a:p>
          <a:p>
            <a:pPr>
              <a:lnSpc>
                <a:spcPct val="90000"/>
              </a:lnSpc>
              <a:buFont typeface="Arial" panose="020B0604020202020204" pitchFamily="34" charset="0"/>
              <a:buChar char="•"/>
            </a:pPr>
            <a:r>
              <a:rPr lang="en-US" sz="2200" dirty="0"/>
              <a:t>Performance: </a:t>
            </a:r>
          </a:p>
          <a:p>
            <a:pPr lvl="1">
              <a:lnSpc>
                <a:spcPct val="90000"/>
              </a:lnSpc>
              <a:buFont typeface="Arial" panose="020B0604020202020204" pitchFamily="34" charset="0"/>
              <a:buChar char="•"/>
            </a:pPr>
            <a:r>
              <a:rPr lang="en-US" sz="2200" dirty="0"/>
              <a:t>200 requests per min and process each in 6 sec.</a:t>
            </a:r>
          </a:p>
          <a:p>
            <a:pPr>
              <a:lnSpc>
                <a:spcPct val="90000"/>
              </a:lnSpc>
              <a:buFont typeface="Arial" panose="020B0604020202020204" pitchFamily="34" charset="0"/>
              <a:buChar char="•"/>
            </a:pPr>
            <a:r>
              <a:rPr lang="en-US" sz="2200" dirty="0"/>
              <a:t>Criticality:</a:t>
            </a:r>
          </a:p>
          <a:p>
            <a:pPr lvl="1">
              <a:lnSpc>
                <a:spcPct val="90000"/>
              </a:lnSpc>
              <a:buFont typeface="Arial" panose="020B0604020202020204" pitchFamily="34" charset="0"/>
              <a:buChar char="•"/>
            </a:pPr>
            <a:r>
              <a:rPr lang="en-US" sz="2200" dirty="0"/>
              <a:t>High. Main purpose of the system.</a:t>
            </a:r>
          </a:p>
          <a:p>
            <a:pPr>
              <a:lnSpc>
                <a:spcPct val="90000"/>
              </a:lnSpc>
              <a:buFont typeface="Arial" panose="020B0604020202020204" pitchFamily="34" charset="0"/>
              <a:buChar char="•"/>
            </a:pPr>
            <a:r>
              <a:rPr lang="en-US" sz="2200" dirty="0"/>
              <a:t>Frequency:</a:t>
            </a:r>
          </a:p>
          <a:p>
            <a:pPr lvl="1">
              <a:lnSpc>
                <a:spcPct val="90000"/>
              </a:lnSpc>
              <a:buFont typeface="Arial" panose="020B0604020202020204" pitchFamily="34" charset="0"/>
              <a:buChar char="•"/>
            </a:pPr>
            <a:r>
              <a:rPr lang="en-US" sz="2200" dirty="0"/>
              <a:t>20 organization requests monthly.</a:t>
            </a:r>
          </a:p>
        </p:txBody>
      </p:sp>
      <p:sp>
        <p:nvSpPr>
          <p:cNvPr id="7" name="Slide Number Placeholder 6">
            <a:extLst>
              <a:ext uri="{FF2B5EF4-FFF2-40B4-BE49-F238E27FC236}">
                <a16:creationId xmlns:a16="http://schemas.microsoft.com/office/drawing/2014/main" id="{9976F299-2724-4DCF-908F-4865B882324E}"/>
              </a:ext>
            </a:extLst>
          </p:cNvPr>
          <p:cNvSpPr>
            <a:spLocks noGrp="1"/>
          </p:cNvSpPr>
          <p:nvPr>
            <p:ph type="sldNum" sz="quarter" idx="12"/>
          </p:nvPr>
        </p:nvSpPr>
        <p:spPr>
          <a:xfrm>
            <a:off x="10514011" y="5883275"/>
            <a:ext cx="753545" cy="365125"/>
          </a:xfrm>
        </p:spPr>
        <p:txBody>
          <a:bodyPr>
            <a:normAutofit/>
          </a:bodyPr>
          <a:lstStyle/>
          <a:p>
            <a:pPr>
              <a:spcAft>
                <a:spcPts val="600"/>
              </a:spcAft>
            </a:pPr>
            <a:fld id="{5FB0F42B-CAA9-4D4F-86CF-07230423CC99}" type="slidenum">
              <a:rPr lang="en-US" smtClean="0"/>
              <a:pPr>
                <a:spcAft>
                  <a:spcPts val="600"/>
                </a:spcAft>
              </a:pPr>
              <a:t>6</a:t>
            </a:fld>
            <a:endParaRPr lang="en-US"/>
          </a:p>
        </p:txBody>
      </p:sp>
    </p:spTree>
    <p:extLst>
      <p:ext uri="{BB962C8B-B14F-4D97-AF65-F5344CB8AC3E}">
        <p14:creationId xmlns:p14="http://schemas.microsoft.com/office/powerpoint/2010/main" val="253451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95D12-93E5-4792-8911-C3E65B4CB9A9}"/>
              </a:ext>
            </a:extLst>
          </p:cNvPr>
          <p:cNvSpPr>
            <a:spLocks noGrp="1"/>
          </p:cNvSpPr>
          <p:nvPr>
            <p:ph type="title"/>
          </p:nvPr>
        </p:nvSpPr>
        <p:spPr>
          <a:xfrm>
            <a:off x="834013" y="1115568"/>
            <a:ext cx="3487616" cy="4626864"/>
          </a:xfrm>
        </p:spPr>
        <p:txBody>
          <a:bodyPr>
            <a:normAutofit/>
          </a:bodyPr>
          <a:lstStyle/>
          <a:p>
            <a:pPr algn="l"/>
            <a:r>
              <a:rPr lang="en-US" sz="3600" dirty="0"/>
              <a:t>SOS07</a:t>
            </a:r>
            <a:br>
              <a:rPr lang="en-US" sz="3600" dirty="0"/>
            </a:br>
            <a:r>
              <a:rPr lang="en-US" sz="3600" dirty="0"/>
              <a:t>Edit Profile </a:t>
            </a:r>
            <a:r>
              <a:rPr lang="en-US" sz="3600" i="1" dirty="0">
                <a:effectLst/>
              </a:rPr>
              <a:t>Functional Requirements</a:t>
            </a:r>
          </a:p>
        </p:txBody>
      </p:sp>
      <p:cxnSp>
        <p:nvCxnSpPr>
          <p:cNvPr id="14" name="Straight Connector 13">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A3DC12-2B2D-4A7A-9FA0-630077C511E4}"/>
              </a:ext>
            </a:extLst>
          </p:cNvPr>
          <p:cNvSpPr>
            <a:spLocks noGrp="1"/>
          </p:cNvSpPr>
          <p:nvPr>
            <p:ph idx="1"/>
          </p:nvPr>
        </p:nvSpPr>
        <p:spPr>
          <a:xfrm>
            <a:off x="5105397" y="1115568"/>
            <a:ext cx="6315803" cy="4626864"/>
          </a:xfrm>
        </p:spPr>
        <p:txBody>
          <a:bodyPr anchor="ctr">
            <a:noAutofit/>
          </a:bodyPr>
          <a:lstStyle/>
          <a:p>
            <a:pPr marL="457200" indent="-457200">
              <a:lnSpc>
                <a:spcPct val="90000"/>
              </a:lnSpc>
              <a:buFont typeface="+mj-lt"/>
              <a:buAutoNum type="arabicPeriod"/>
            </a:pPr>
            <a:r>
              <a:rPr lang="en-US" sz="2200" dirty="0"/>
              <a:t>Preconditions:</a:t>
            </a:r>
          </a:p>
          <a:p>
            <a:pPr marL="834300" lvl="1" indent="-457200">
              <a:lnSpc>
                <a:spcPct val="90000"/>
              </a:lnSpc>
              <a:buFont typeface="+mj-lt"/>
              <a:buAutoNum type="arabicPeriod"/>
            </a:pPr>
            <a:r>
              <a:rPr lang="en-US" sz="2200" dirty="0"/>
              <a:t>User is logged in.</a:t>
            </a:r>
          </a:p>
          <a:p>
            <a:pPr marL="457200" indent="-457200">
              <a:lnSpc>
                <a:spcPct val="90000"/>
              </a:lnSpc>
              <a:buFont typeface="+mj-lt"/>
              <a:buAutoNum type="arabicPeriod"/>
            </a:pPr>
            <a:r>
              <a:rPr lang="en-US" sz="2200" dirty="0"/>
              <a:t>Description:</a:t>
            </a:r>
          </a:p>
          <a:p>
            <a:pPr marL="834300" lvl="1" indent="-457200">
              <a:lnSpc>
                <a:spcPct val="90000"/>
              </a:lnSpc>
              <a:buFont typeface="+mj-lt"/>
              <a:buAutoNum type="arabicPeriod"/>
            </a:pPr>
            <a:r>
              <a:rPr lang="en-US" sz="2200" dirty="0"/>
              <a:t>User clicks “Edit Profile.”</a:t>
            </a:r>
          </a:p>
          <a:p>
            <a:pPr marL="834300" lvl="1" indent="-457200">
              <a:lnSpc>
                <a:spcPct val="90000"/>
              </a:lnSpc>
              <a:buFont typeface="+mj-lt"/>
              <a:buAutoNum type="arabicPeriod"/>
            </a:pPr>
            <a:r>
              <a:rPr lang="en-US" sz="2200" dirty="0"/>
              <a:t>User is shown an editable form.</a:t>
            </a:r>
          </a:p>
          <a:p>
            <a:pPr marL="834300" lvl="1" indent="-457200">
              <a:lnSpc>
                <a:spcPct val="90000"/>
              </a:lnSpc>
              <a:buFont typeface="+mj-lt"/>
              <a:buAutoNum type="arabicPeriod"/>
            </a:pPr>
            <a:r>
              <a:rPr lang="en-US" sz="2200" dirty="0"/>
              <a:t>User inputs the data and submits the request. </a:t>
            </a:r>
          </a:p>
          <a:p>
            <a:pPr marL="834300" lvl="1" indent="-457200">
              <a:lnSpc>
                <a:spcPct val="90000"/>
              </a:lnSpc>
              <a:buFont typeface="+mj-lt"/>
              <a:buAutoNum type="arabicPeriod"/>
            </a:pPr>
            <a:r>
              <a:rPr lang="en-US" sz="2200" dirty="0"/>
              <a:t>The webpage request the user’s password.</a:t>
            </a:r>
          </a:p>
          <a:p>
            <a:pPr marL="834300" lvl="1" indent="-457200">
              <a:lnSpc>
                <a:spcPct val="90000"/>
              </a:lnSpc>
              <a:buFont typeface="+mj-lt"/>
              <a:buAutoNum type="arabicPeriod"/>
            </a:pPr>
            <a:r>
              <a:rPr lang="en-US" sz="2200" dirty="0"/>
              <a:t>System authenticates their request.</a:t>
            </a:r>
          </a:p>
          <a:p>
            <a:pPr marL="457200" indent="-457200">
              <a:lnSpc>
                <a:spcPct val="90000"/>
              </a:lnSpc>
              <a:buFont typeface="+mj-lt"/>
              <a:buAutoNum type="arabicPeriod"/>
            </a:pPr>
            <a:r>
              <a:rPr lang="en-US" sz="2200" dirty="0"/>
              <a:t>Postconditions:</a:t>
            </a:r>
          </a:p>
          <a:p>
            <a:pPr marL="834300" lvl="1" indent="-457200">
              <a:lnSpc>
                <a:spcPct val="90000"/>
              </a:lnSpc>
              <a:buFont typeface="+mj-lt"/>
              <a:buAutoNum type="arabicPeriod"/>
            </a:pPr>
            <a:r>
              <a:rPr lang="en-US" sz="2200" dirty="0"/>
              <a:t>User data has been updated on the data storage.</a:t>
            </a:r>
          </a:p>
        </p:txBody>
      </p:sp>
      <p:sp>
        <p:nvSpPr>
          <p:cNvPr id="7" name="Slide Number Placeholder 6">
            <a:extLst>
              <a:ext uri="{FF2B5EF4-FFF2-40B4-BE49-F238E27FC236}">
                <a16:creationId xmlns:a16="http://schemas.microsoft.com/office/drawing/2014/main" id="{64AF499B-2F63-4C8B-ABC7-9036F1D539BD}"/>
              </a:ext>
            </a:extLst>
          </p:cNvPr>
          <p:cNvSpPr>
            <a:spLocks noGrp="1"/>
          </p:cNvSpPr>
          <p:nvPr>
            <p:ph type="sldNum" sz="quarter" idx="12"/>
          </p:nvPr>
        </p:nvSpPr>
        <p:spPr>
          <a:xfrm>
            <a:off x="10514011" y="5883275"/>
            <a:ext cx="753545" cy="365125"/>
          </a:xfrm>
        </p:spPr>
        <p:txBody>
          <a:bodyPr>
            <a:normAutofit/>
          </a:bodyPr>
          <a:lstStyle/>
          <a:p>
            <a:pPr>
              <a:spcAft>
                <a:spcPts val="600"/>
              </a:spcAft>
            </a:pPr>
            <a:fld id="{5FB0F42B-CAA9-4D4F-86CF-07230423CC99}" type="slidenum">
              <a:rPr lang="en-US" smtClean="0"/>
              <a:pPr>
                <a:spcAft>
                  <a:spcPts val="600"/>
                </a:spcAft>
              </a:pPr>
              <a:t>7</a:t>
            </a:fld>
            <a:endParaRPr lang="en-US"/>
          </a:p>
        </p:txBody>
      </p:sp>
    </p:spTree>
    <p:extLst>
      <p:ext uri="{BB962C8B-B14F-4D97-AF65-F5344CB8AC3E}">
        <p14:creationId xmlns:p14="http://schemas.microsoft.com/office/powerpoint/2010/main" val="38595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54550-EAAB-4767-B092-837AA8B79DFB}"/>
              </a:ext>
            </a:extLst>
          </p:cNvPr>
          <p:cNvSpPr>
            <a:spLocks noGrp="1"/>
          </p:cNvSpPr>
          <p:nvPr>
            <p:ph type="title"/>
          </p:nvPr>
        </p:nvSpPr>
        <p:spPr>
          <a:xfrm>
            <a:off x="834013" y="1115568"/>
            <a:ext cx="3487616" cy="4626864"/>
          </a:xfrm>
        </p:spPr>
        <p:txBody>
          <a:bodyPr>
            <a:normAutofit/>
          </a:bodyPr>
          <a:lstStyle/>
          <a:p>
            <a:pPr algn="l"/>
            <a:r>
              <a:rPr lang="en-US" sz="3600" dirty="0"/>
              <a:t>SOS07</a:t>
            </a:r>
            <a:br>
              <a:rPr lang="en-US" sz="3600" dirty="0"/>
            </a:br>
            <a:r>
              <a:rPr lang="en-US" sz="3600" dirty="0"/>
              <a:t>Edit Profile </a:t>
            </a:r>
            <a:r>
              <a:rPr lang="en-US" sz="3600" i="1" dirty="0"/>
              <a:t>Nonfunctional Requirements</a:t>
            </a:r>
          </a:p>
        </p:txBody>
      </p:sp>
      <p:cxnSp>
        <p:nvCxnSpPr>
          <p:cNvPr id="14" name="Straight Connector 13">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0BF896D-85DA-47C5-A746-DAC19397824A}"/>
              </a:ext>
            </a:extLst>
          </p:cNvPr>
          <p:cNvSpPr>
            <a:spLocks noGrp="1"/>
          </p:cNvSpPr>
          <p:nvPr>
            <p:ph idx="1"/>
          </p:nvPr>
        </p:nvSpPr>
        <p:spPr>
          <a:xfrm>
            <a:off x="5105398" y="1115568"/>
            <a:ext cx="6245352" cy="4626864"/>
          </a:xfrm>
        </p:spPr>
        <p:txBody>
          <a:bodyPr anchor="ctr">
            <a:noAutofit/>
          </a:bodyPr>
          <a:lstStyle/>
          <a:p>
            <a:pPr>
              <a:lnSpc>
                <a:spcPct val="90000"/>
              </a:lnSpc>
              <a:buFont typeface="Arial" panose="020B0604020202020204" pitchFamily="34" charset="0"/>
              <a:buChar char="•"/>
            </a:pPr>
            <a:r>
              <a:rPr lang="en-US" sz="2200" dirty="0"/>
              <a:t>Usability</a:t>
            </a:r>
          </a:p>
          <a:p>
            <a:pPr lvl="1">
              <a:lnSpc>
                <a:spcPct val="90000"/>
              </a:lnSpc>
              <a:buFont typeface="Arial" panose="020B0604020202020204" pitchFamily="34" charset="0"/>
              <a:buChar char="•"/>
            </a:pPr>
            <a:r>
              <a:rPr lang="en-US" sz="2200" dirty="0"/>
              <a:t>20 sec to find and complete use case.</a:t>
            </a:r>
          </a:p>
          <a:p>
            <a:pPr>
              <a:lnSpc>
                <a:spcPct val="90000"/>
              </a:lnSpc>
              <a:buFont typeface="Arial" panose="020B0604020202020204" pitchFamily="34" charset="0"/>
              <a:buChar char="•"/>
            </a:pPr>
            <a:r>
              <a:rPr lang="en-US" sz="2200" dirty="0"/>
              <a:t>Reliability</a:t>
            </a:r>
          </a:p>
          <a:p>
            <a:pPr lvl="1">
              <a:lnSpc>
                <a:spcPct val="90000"/>
              </a:lnSpc>
              <a:buFont typeface="Arial" panose="020B0604020202020204" pitchFamily="34" charset="0"/>
              <a:buChar char="•"/>
            </a:pPr>
            <a:r>
              <a:rPr lang="en-US" sz="2200" dirty="0"/>
              <a:t>Mean Time to Failure – 5% monthly.</a:t>
            </a:r>
          </a:p>
          <a:p>
            <a:pPr>
              <a:lnSpc>
                <a:spcPct val="90000"/>
              </a:lnSpc>
              <a:buFont typeface="Arial" panose="020B0604020202020204" pitchFamily="34" charset="0"/>
              <a:buChar char="•"/>
            </a:pPr>
            <a:r>
              <a:rPr lang="en-US" sz="2200" dirty="0"/>
              <a:t>Performance</a:t>
            </a:r>
          </a:p>
          <a:p>
            <a:pPr lvl="1">
              <a:lnSpc>
                <a:spcPct val="90000"/>
              </a:lnSpc>
              <a:buFont typeface="Arial" panose="020B0604020202020204" pitchFamily="34" charset="0"/>
              <a:buChar char="•"/>
            </a:pPr>
            <a:r>
              <a:rPr lang="en-US" sz="2200" dirty="0"/>
              <a:t>20 checks per min and process each ~2 sec.</a:t>
            </a:r>
          </a:p>
          <a:p>
            <a:pPr>
              <a:lnSpc>
                <a:spcPct val="90000"/>
              </a:lnSpc>
              <a:buFont typeface="Arial" panose="020B0604020202020204" pitchFamily="34" charset="0"/>
              <a:buChar char="•"/>
            </a:pPr>
            <a:r>
              <a:rPr lang="en-US" sz="2200" dirty="0"/>
              <a:t>Criticality</a:t>
            </a:r>
          </a:p>
          <a:p>
            <a:pPr lvl="1">
              <a:lnSpc>
                <a:spcPct val="90000"/>
              </a:lnSpc>
              <a:buFont typeface="Arial" panose="020B0604020202020204" pitchFamily="34" charset="0"/>
              <a:buChar char="•"/>
            </a:pPr>
            <a:r>
              <a:rPr lang="en-US" sz="2200" dirty="0"/>
              <a:t>Low. Secondary feature of the system.</a:t>
            </a:r>
          </a:p>
          <a:p>
            <a:pPr>
              <a:lnSpc>
                <a:spcPct val="90000"/>
              </a:lnSpc>
              <a:buFont typeface="Arial" panose="020B0604020202020204" pitchFamily="34" charset="0"/>
              <a:buChar char="•"/>
            </a:pPr>
            <a:r>
              <a:rPr lang="en-US" sz="2200" dirty="0"/>
              <a:t>Frequency:</a:t>
            </a:r>
          </a:p>
          <a:p>
            <a:pPr lvl="1">
              <a:lnSpc>
                <a:spcPct val="90000"/>
              </a:lnSpc>
              <a:buFont typeface="Arial" panose="020B0604020202020204" pitchFamily="34" charset="0"/>
              <a:buChar char="•"/>
            </a:pPr>
            <a:r>
              <a:rPr lang="en-US" sz="2200" dirty="0"/>
              <a:t>20 profile edits per week.</a:t>
            </a:r>
          </a:p>
        </p:txBody>
      </p:sp>
      <p:sp>
        <p:nvSpPr>
          <p:cNvPr id="7" name="Slide Number Placeholder 6">
            <a:extLst>
              <a:ext uri="{FF2B5EF4-FFF2-40B4-BE49-F238E27FC236}">
                <a16:creationId xmlns:a16="http://schemas.microsoft.com/office/drawing/2014/main" id="{2BABC3CB-FEF7-410F-82BC-650FFB64B127}"/>
              </a:ext>
            </a:extLst>
          </p:cNvPr>
          <p:cNvSpPr>
            <a:spLocks noGrp="1"/>
          </p:cNvSpPr>
          <p:nvPr>
            <p:ph type="sldNum" sz="quarter" idx="12"/>
          </p:nvPr>
        </p:nvSpPr>
        <p:spPr>
          <a:xfrm>
            <a:off x="10514011" y="5883275"/>
            <a:ext cx="753545" cy="365125"/>
          </a:xfrm>
        </p:spPr>
        <p:txBody>
          <a:bodyPr>
            <a:normAutofit/>
          </a:bodyPr>
          <a:lstStyle/>
          <a:p>
            <a:pPr>
              <a:spcAft>
                <a:spcPts val="600"/>
              </a:spcAft>
            </a:pPr>
            <a:fld id="{5FB0F42B-CAA9-4D4F-86CF-07230423CC99}" type="slidenum">
              <a:rPr lang="en-US" smtClean="0"/>
              <a:pPr>
                <a:spcAft>
                  <a:spcPts val="600"/>
                </a:spcAft>
              </a:pPr>
              <a:t>8</a:t>
            </a:fld>
            <a:endParaRPr lang="en-US"/>
          </a:p>
        </p:txBody>
      </p:sp>
    </p:spTree>
    <p:extLst>
      <p:ext uri="{BB962C8B-B14F-4D97-AF65-F5344CB8AC3E}">
        <p14:creationId xmlns:p14="http://schemas.microsoft.com/office/powerpoint/2010/main" val="24125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E4C5426D-5138-4981-9CB9-A194C268E8ED}"/>
              </a:ext>
            </a:extLst>
          </p:cNvPr>
          <p:cNvPicPr>
            <a:picLocks noGrp="1"/>
          </p:cNvPicPr>
          <p:nvPr>
            <p:ph idx="1"/>
          </p:nvPr>
        </p:nvPicPr>
        <p:blipFill>
          <a:blip r:embed="rId2"/>
          <a:stretch>
            <a:fillRect/>
          </a:stretch>
        </p:blipFill>
        <p:spPr>
          <a:xfrm>
            <a:off x="662353" y="705612"/>
            <a:ext cx="4481145" cy="5906721"/>
          </a:xfrm>
          <a:prstGeom prst="rect">
            <a:avLst/>
          </a:prstGeom>
        </p:spPr>
      </p:pic>
      <p:sp>
        <p:nvSpPr>
          <p:cNvPr id="2" name="Title 1">
            <a:extLst>
              <a:ext uri="{FF2B5EF4-FFF2-40B4-BE49-F238E27FC236}">
                <a16:creationId xmlns:a16="http://schemas.microsoft.com/office/drawing/2014/main" id="{02E6FE26-F133-4E4B-AECF-BBE8599EC259}"/>
              </a:ext>
            </a:extLst>
          </p:cNvPr>
          <p:cNvSpPr>
            <a:spLocks noGrp="1"/>
          </p:cNvSpPr>
          <p:nvPr>
            <p:ph type="title"/>
          </p:nvPr>
        </p:nvSpPr>
        <p:spPr>
          <a:xfrm>
            <a:off x="919119" y="-145380"/>
            <a:ext cx="10353762" cy="970450"/>
          </a:xfrm>
        </p:spPr>
        <p:txBody>
          <a:bodyPr/>
          <a:lstStyle/>
          <a:p>
            <a:r>
              <a:rPr lang="en-US" dirty="0"/>
              <a:t>Data Management</a:t>
            </a:r>
          </a:p>
        </p:txBody>
      </p:sp>
      <p:sp>
        <p:nvSpPr>
          <p:cNvPr id="8" name="Slide Number Placeholder 7">
            <a:extLst>
              <a:ext uri="{FF2B5EF4-FFF2-40B4-BE49-F238E27FC236}">
                <a16:creationId xmlns:a16="http://schemas.microsoft.com/office/drawing/2014/main" id="{CC6C646A-8AB4-4B10-AEC9-DCF7070D6272}"/>
              </a:ext>
            </a:extLst>
          </p:cNvPr>
          <p:cNvSpPr>
            <a:spLocks noGrp="1"/>
          </p:cNvSpPr>
          <p:nvPr>
            <p:ph type="sldNum" sz="quarter" idx="12"/>
          </p:nvPr>
        </p:nvSpPr>
        <p:spPr>
          <a:xfrm>
            <a:off x="11250885" y="6492875"/>
            <a:ext cx="753545" cy="365125"/>
          </a:xfrm>
        </p:spPr>
        <p:txBody>
          <a:bodyPr/>
          <a:lstStyle/>
          <a:p>
            <a:fld id="{5FB0F42B-CAA9-4D4F-86CF-07230423CC99}" type="slidenum">
              <a:rPr lang="en-US" smtClean="0"/>
              <a:t>9</a:t>
            </a:fld>
            <a:endParaRPr lang="en-US" dirty="0"/>
          </a:p>
        </p:txBody>
      </p:sp>
      <p:sp>
        <p:nvSpPr>
          <p:cNvPr id="7" name="Content Placeholder 2">
            <a:extLst>
              <a:ext uri="{FF2B5EF4-FFF2-40B4-BE49-F238E27FC236}">
                <a16:creationId xmlns:a16="http://schemas.microsoft.com/office/drawing/2014/main" id="{76ADCA5D-C3AC-4499-828D-85157664209C}"/>
              </a:ext>
            </a:extLst>
          </p:cNvPr>
          <p:cNvSpPr txBox="1">
            <a:spLocks/>
          </p:cNvSpPr>
          <p:nvPr/>
        </p:nvSpPr>
        <p:spPr>
          <a:xfrm>
            <a:off x="5562598" y="1115568"/>
            <a:ext cx="6245352" cy="4626864"/>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nSpc>
                <a:spcPct val="90000"/>
              </a:lnSpc>
              <a:buNone/>
            </a:pPr>
            <a:r>
              <a:rPr lang="en-US" sz="2200" dirty="0"/>
              <a:t>The following tables are particularly relevant:</a:t>
            </a:r>
          </a:p>
          <a:p>
            <a:pPr>
              <a:lnSpc>
                <a:spcPct val="90000"/>
              </a:lnSpc>
            </a:pPr>
            <a:r>
              <a:rPr lang="en-US" sz="2200" dirty="0"/>
              <a:t>Users, which represent Actors for the Systems.</a:t>
            </a:r>
          </a:p>
          <a:p>
            <a:pPr>
              <a:lnSpc>
                <a:spcPct val="90000"/>
              </a:lnSpc>
            </a:pPr>
            <a:r>
              <a:rPr lang="en-US" sz="2200" dirty="0"/>
              <a:t>Organizations, which are groups of Users.</a:t>
            </a:r>
          </a:p>
          <a:p>
            <a:pPr>
              <a:lnSpc>
                <a:spcPct val="90000"/>
              </a:lnSpc>
            </a:pPr>
            <a:r>
              <a:rPr lang="en-US" sz="2200" dirty="0"/>
              <a:t>Events which are, hosted by Organizations and Attended by Users.</a:t>
            </a:r>
          </a:p>
        </p:txBody>
      </p:sp>
    </p:spTree>
    <p:extLst>
      <p:ext uri="{BB962C8B-B14F-4D97-AF65-F5344CB8AC3E}">
        <p14:creationId xmlns:p14="http://schemas.microsoft.com/office/powerpoint/2010/main" val="2086386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Custom 2">
      <a:majorFont>
        <a:latin typeface="Times New Roman"/>
        <a:ea typeface=""/>
        <a:cs typeface=""/>
      </a:majorFont>
      <a:minorFont>
        <a:latin typeface="Times New Roman"/>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942</Words>
  <Application>Microsoft Office PowerPoint</Application>
  <PresentationFormat>Widescreen</PresentationFormat>
  <Paragraphs>162</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 2</vt:lpstr>
      <vt:lpstr>Slate</vt:lpstr>
      <vt:lpstr>Student Organization System (SOS)</vt:lpstr>
      <vt:lpstr>Purpose and Scope of System</vt:lpstr>
      <vt:lpstr>Project Schedule</vt:lpstr>
      <vt:lpstr>UML  Use Case Diagram</vt:lpstr>
      <vt:lpstr>SOS16 Create Organization Functional Requirements</vt:lpstr>
      <vt:lpstr>SOS16 Create Organization Nonfunctional Requirements</vt:lpstr>
      <vt:lpstr>SOS07 Edit Profile Functional Requirements</vt:lpstr>
      <vt:lpstr>SOS07 Edit Profile Nonfunctional Requirements</vt:lpstr>
      <vt:lpstr>Data Management</vt:lpstr>
      <vt:lpstr>Security &amp; Privacy: Data Management</vt:lpstr>
      <vt:lpstr>Security &amp; Privacy: Encryption</vt:lpstr>
      <vt:lpstr>Minimal Class Diagram</vt:lpstr>
      <vt:lpstr>Sequence Diagram SOS16 Create Organization</vt:lpstr>
      <vt:lpstr>Test Case:  SOS07-System-017-Sunny-09</vt:lpstr>
      <vt:lpstr>Test Case: SOS07-System-019-Rainy-09</vt:lpstr>
      <vt:lpstr>Test Case: SOS16-System-021-Sunny-12</vt:lpstr>
      <vt:lpstr>Test Case: SOS16-System-023-Rainy-11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Organization System (SOS)</dc:title>
  <dc:creator>Armando Javier Ochoa Martinez</dc:creator>
  <cp:lastModifiedBy>Armando Javier Ochoa Martinez</cp:lastModifiedBy>
  <cp:revision>1</cp:revision>
  <dcterms:created xsi:type="dcterms:W3CDTF">2019-12-03T16:28:32Z</dcterms:created>
  <dcterms:modified xsi:type="dcterms:W3CDTF">2019-12-03T16:31:36Z</dcterms:modified>
</cp:coreProperties>
</file>