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35B7-6BFD-4B86-B5F8-77E51720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74393-6080-4EDA-80D8-AADD28998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F25A-AB63-4DD7-ADC6-2946D5C8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3CEA-114F-4644-8FD8-B7D6F19C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F8ED-AEF1-48EA-96D5-E0968907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887-C4A2-4243-BA37-EB4800C6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90A2D-2E12-4115-88C2-6317E357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A5AB-C0C1-4265-96A8-CF525CFC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332E-7A21-418C-8370-A061740A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579F-6A55-4B15-AFB4-6C4D39C6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55EF9-A7E6-4FDA-AEBE-EAE54598F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AFF6-9220-4A08-A8A7-EEFDEBF1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2B50-0D29-40B1-AA38-108BE007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7B82-72EF-4E68-8384-6209ABC9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6C97-8504-4B50-B1D0-6DBE4984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A0E-A933-4C82-80C3-0375D27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FAB1-F9A8-441A-8711-E1590AD2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F968-9358-45DE-82C9-543BF02B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1291-F93D-4806-B60D-A03399DF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A78F-2143-450D-9F1A-5A6836BD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3C25-B95E-4C98-88E6-AFCB168B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6CAA-16EC-45C0-B3F1-BADC9A65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E55C-FABB-4ADC-847B-FE7C6772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F510-710F-4FBD-B121-237EC821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9DC46-B9F3-49AC-8BA6-6A2690FF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379-D566-4809-983F-B97F9A8D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D221-2183-4CA4-95B2-4C32E35D7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D23F-962C-4509-94AA-6A91014B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EA26-F6C8-437A-B14D-1868CD43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8B63F-2B5B-482C-ADC9-C4C1F392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4BB60-5C29-41F4-BA2E-0BA4EC50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B2C0-E8B2-416A-BF1B-19654826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E8FF-04AC-492D-9EBE-40512ACF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B3580-E08B-4CA3-AABD-F9B29B36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5B0D-9642-41BA-A8F0-64A5173A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F910D-EF65-40B8-9D7F-3B2CD044B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709DA-0323-48FE-A475-8653D09A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A2FC1-9761-44DE-BA34-3BD2DA79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8619-5D9A-4DE7-8C6B-34DE681B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3E65-C022-47DC-879D-F0FF614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E673E-AF54-499C-8918-A0C7CA7B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E1C3B-7982-4F63-A5FE-9447245B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5E07-63F4-4A85-AB68-DEE6BF64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FC548-550F-4E36-A9B5-146CE190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5334F-07AB-492F-8D8F-8FCFAA98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77660-B73E-49D4-A2FB-F45A6BE0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7DD0-FFE7-47EB-A458-3F3AFC23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27F9-9D19-4E8E-AC3D-34525850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3A148-2F5C-4051-B5FA-3F781A91F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A3ACE-D34A-49EB-8FA5-EAE95411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7E8A-B9FA-4C33-A0E6-110DF54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C694C-1BC9-4212-B1CC-6B090098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E7FA-45E9-4889-A908-3854250C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EC2C2-CFA1-4B69-A3DD-10D558C93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80CD7-6A22-4DF3-87D0-D05E87561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0870-39B5-4B62-9498-12D1872E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521E-B280-4C28-8ED0-E34914655C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0A5F2-DC12-4D83-8B44-627C4001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29F2F-5819-4C1D-B971-EC6CC117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28EE-A09A-4885-A110-621C306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8C6A4-5D32-4951-8AB6-05C80362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26E4-6FA9-42E2-86EE-24A2FDE73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3521E-B280-4C28-8ED0-E34914655C3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9472-44DC-47D2-A369-55A33AFE5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DE4B-8A3B-425C-B8A6-0995FE65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Organization Scheduler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753600" cy="2574174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Team Members:</a:t>
            </a:r>
          </a:p>
          <a:p>
            <a:r>
              <a:rPr lang="en-US" sz="3100" dirty="0"/>
              <a:t>Armando J. Ochoa – Primary Facilitator</a:t>
            </a:r>
          </a:p>
          <a:p>
            <a:r>
              <a:rPr lang="en-US" sz="3100" dirty="0" err="1"/>
              <a:t>Yovanni</a:t>
            </a:r>
            <a:r>
              <a:rPr lang="en-US" sz="3100" dirty="0"/>
              <a:t> Jones - Developer</a:t>
            </a:r>
          </a:p>
          <a:p>
            <a:r>
              <a:rPr lang="en-US" sz="3100" dirty="0"/>
              <a:t>Anthony Sanchez-Ayra – Team Leader</a:t>
            </a:r>
          </a:p>
          <a:p>
            <a:r>
              <a:rPr lang="en-US" sz="3100" dirty="0" err="1"/>
              <a:t>Teriq</a:t>
            </a:r>
            <a:r>
              <a:rPr lang="en-US" sz="3100" dirty="0"/>
              <a:t> Douglas – Minute Taker</a:t>
            </a:r>
          </a:p>
          <a:p>
            <a:r>
              <a:rPr lang="en-US" sz="3100" dirty="0" err="1"/>
              <a:t>M.Kian</a:t>
            </a:r>
            <a:r>
              <a:rPr lang="en-US" sz="3100" dirty="0"/>
              <a:t> </a:t>
            </a:r>
            <a:r>
              <a:rPr lang="en-US" sz="3100" dirty="0" err="1"/>
              <a:t>Maroofi</a:t>
            </a:r>
            <a:r>
              <a:rPr lang="en-US" sz="3100" dirty="0"/>
              <a:t> – Time Keeper</a:t>
            </a:r>
          </a:p>
          <a:p>
            <a:r>
              <a:rPr lang="en-US" sz="3100" dirty="0"/>
              <a:t>Date: 10/01/2019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4A37-F588-4649-85A8-6D5FAEF0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Design SOS##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C1747-EAD8-4BA3-94EA-B22D07B3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Analysis SOS##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6B16-0F75-4133-BE39-ECCE1795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 Analysis SOS##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E630-9C52-40B6-A494-7A183B93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 SOS##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875A-D756-4462-9C54-A4C7CDA8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Diagram SOS##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A74A-4FED-4D08-8C5E-0E6EA12A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 for 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937E-8788-412F-A6B9-27D153D5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and Scope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7DE-53CA-4A50-BA94-4F9FB063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6DDD-33CD-4D3A-A416-D8B10159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F193-09F8-45B0-88F8-09136E4D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6BF0-E64C-4B73-9538-34F0A4465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9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A077-B6FB-4817-9FCE-F0B9734A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Design SOS##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BB1D-2955-46DD-8BF1-2DA72317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Student Organization Scheduler (SOS)</vt:lpstr>
      <vt:lpstr>Purpose and Scope of System</vt:lpstr>
      <vt:lpstr>Project Schedule</vt:lpstr>
      <vt:lpstr>UML Diagram</vt:lpstr>
      <vt:lpstr>Functional Requirements</vt:lpstr>
      <vt:lpstr>PowerPoint Presentation</vt:lpstr>
      <vt:lpstr>PowerPoint Presentation</vt:lpstr>
      <vt:lpstr>PowerPoint Presentation</vt:lpstr>
      <vt:lpstr>User Interface Design SOS##</vt:lpstr>
      <vt:lpstr>User Interface Design SOS##</vt:lpstr>
      <vt:lpstr>Requirement Analysis SOS##</vt:lpstr>
      <vt:lpstr>Requirement Analysis SOS##</vt:lpstr>
      <vt:lpstr>Sequence Diagram SOS##</vt:lpstr>
      <vt:lpstr>Object Diagram SOS##</vt:lpstr>
      <vt:lpstr>Class Diagram for 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Scheduler (SOS)</dc:title>
  <dc:creator>Anthony Sanchez-Ayra</dc:creator>
  <cp:lastModifiedBy>Anthony Sanchez-Ayra</cp:lastModifiedBy>
  <cp:revision>3</cp:revision>
  <dcterms:created xsi:type="dcterms:W3CDTF">2019-09-29T00:13:34Z</dcterms:created>
  <dcterms:modified xsi:type="dcterms:W3CDTF">2019-09-29T00:36:31Z</dcterms:modified>
</cp:coreProperties>
</file>