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Scheduler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1747-EAD8-4BA3-94EA-B22D07B3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79" y="994612"/>
            <a:ext cx="11879179" cy="57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5874"/>
            <a:ext cx="10776284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6063"/>
            <a:ext cx="12192001" cy="6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Different Student Organizations:</a:t>
            </a:r>
          </a:p>
          <a:p>
            <a:pPr lvl="1"/>
            <a:r>
              <a:rPr lang="en-US" dirty="0"/>
              <a:t>Information on Members</a:t>
            </a:r>
          </a:p>
          <a:p>
            <a:pPr lvl="1"/>
            <a:r>
              <a:rPr lang="en-US" dirty="0"/>
              <a:t>Event Creation</a:t>
            </a:r>
          </a:p>
          <a:p>
            <a:pPr lvl="1"/>
            <a:r>
              <a:rPr lang="en-US" dirty="0"/>
              <a:t>Role Designation</a:t>
            </a:r>
          </a:p>
          <a:p>
            <a:r>
              <a:rPr lang="en-US" dirty="0"/>
              <a:t>Target audiences:</a:t>
            </a:r>
          </a:p>
          <a:p>
            <a:pPr lvl="1"/>
            <a:r>
              <a:rPr lang="en-US" dirty="0"/>
              <a:t>University and College students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Clubs</a:t>
            </a:r>
          </a:p>
          <a:p>
            <a:pPr lvl="1"/>
            <a:r>
              <a:rPr lang="en-US" dirty="0"/>
              <a:t>Monitor/administering parties</a:t>
            </a:r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214" y="2069120"/>
            <a:ext cx="4383811" cy="264126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marL="457200" lvl="1" indent="0">
              <a:buNone/>
            </a:pPr>
            <a:r>
              <a:rPr lang="en-US" dirty="0"/>
              <a:t>1. User must have an account in the webpage and logged in.</a:t>
            </a:r>
          </a:p>
          <a:p>
            <a:pPr marL="457200" lvl="1" indent="0">
              <a:buNone/>
            </a:pPr>
            <a:r>
              <a:rPr lang="en-US" dirty="0"/>
              <a:t>2. User clicks on “Organization Tab.”</a:t>
            </a:r>
          </a:p>
          <a:p>
            <a:pPr marL="457200" lvl="1" indent="0">
              <a:buNone/>
            </a:pPr>
            <a:r>
              <a:rPr lang="en-US" dirty="0"/>
              <a:t>3. The webpage switches to organization page.</a:t>
            </a:r>
          </a:p>
          <a:p>
            <a:pPr marL="457200" lvl="1" indent="0">
              <a:buNone/>
            </a:pPr>
            <a:r>
              <a:rPr lang="en-US" dirty="0"/>
              <a:t>4. User click on “Create Organization.”</a:t>
            </a:r>
          </a:p>
          <a:p>
            <a:pPr marL="457200" lvl="1" indent="0">
              <a:buNone/>
            </a:pPr>
            <a:r>
              <a:rPr lang="en-US" dirty="0"/>
              <a:t>5. User then fills out form asking for the organization details.</a:t>
            </a:r>
          </a:p>
          <a:p>
            <a:pPr marL="457200" lvl="1" indent="0">
              <a:buNone/>
            </a:pPr>
            <a:r>
              <a:rPr lang="en-US" dirty="0"/>
              <a:t>6. User submits form to webpage.</a:t>
            </a:r>
          </a:p>
          <a:p>
            <a:pPr marL="457200" lvl="1" indent="0">
              <a:buNone/>
            </a:pPr>
            <a:r>
              <a:rPr lang="en-US" dirty="0"/>
              <a:t>7. User then sees their newly created organization on the screen and is the    leader of said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sz="2200" dirty="0"/>
              <a:t>Request should be sent and saved within 6 seconds.</a:t>
            </a:r>
          </a:p>
          <a:p>
            <a:pPr lvl="2"/>
            <a:r>
              <a:rPr lang="en-US" sz="2200" dirty="0"/>
              <a:t>System should be able to handle 200 requests in 1 minute.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sz="2200" dirty="0"/>
              <a:t>JS &amp; React (front end), Java and MySQL (back-end).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457200" lvl="1" indent="0">
              <a:buNone/>
            </a:pPr>
            <a:r>
              <a:rPr lang="en-US" dirty="0"/>
              <a:t>1. User must have an account in the system and be logged in.</a:t>
            </a:r>
          </a:p>
          <a:p>
            <a:pPr marL="457200" lvl="1" indent="0">
              <a:buNone/>
            </a:pPr>
            <a:r>
              <a:rPr lang="en-US" dirty="0"/>
              <a:t>2. User is in their profile page and clicks “Edit Profile.”</a:t>
            </a:r>
          </a:p>
          <a:p>
            <a:pPr marL="457200" lvl="1" indent="0">
              <a:buNone/>
            </a:pPr>
            <a:r>
              <a:rPr lang="en-US" dirty="0"/>
              <a:t>3. User is then shown their current information in an editable form.</a:t>
            </a:r>
          </a:p>
          <a:p>
            <a:pPr marL="457200" lvl="1" indent="0">
              <a:buNone/>
            </a:pPr>
            <a:r>
              <a:rPr lang="en-US" dirty="0"/>
              <a:t>4. User inputs the data they would like to change.</a:t>
            </a:r>
          </a:p>
          <a:p>
            <a:pPr marL="457200" lvl="1" indent="0">
              <a:buNone/>
            </a:pPr>
            <a:r>
              <a:rPr lang="en-US" dirty="0"/>
              <a:t>5. User submits the request to change their information.</a:t>
            </a:r>
          </a:p>
          <a:p>
            <a:pPr marL="457200" lvl="1" indent="0">
              <a:buNone/>
            </a:pPr>
            <a:r>
              <a:rPr lang="en-US" dirty="0"/>
              <a:t>6. The webpage prompts the user for their password.</a:t>
            </a:r>
          </a:p>
          <a:p>
            <a:pPr marL="457200" lvl="1" indent="0">
              <a:buNone/>
            </a:pPr>
            <a:r>
              <a:rPr lang="en-US" dirty="0"/>
              <a:t>7. User inputs password and submits then system authenticates their request.</a:t>
            </a:r>
          </a:p>
          <a:p>
            <a:pPr marL="457200" lvl="1" indent="0">
              <a:buNone/>
            </a:pPr>
            <a:r>
              <a:rPr lang="en-US" dirty="0"/>
              <a:t>8. System then changes in the data storage.</a:t>
            </a:r>
          </a:p>
          <a:p>
            <a:pPr marL="457200" lvl="1" indent="0">
              <a:buNone/>
            </a:pPr>
            <a:r>
              <a:rPr lang="en-US" dirty="0"/>
              <a:t>9. 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dirty="0"/>
              <a:t>User must be aware of their privileges and what actions those privileges permit.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Downtime for Login Back-up – 30 minutes in a 24-hour period.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The system should handle 20 privilege checks in 1 minute.</a:t>
            </a:r>
          </a:p>
          <a:p>
            <a:pPr lvl="2"/>
            <a:r>
              <a:rPr lang="en-US" dirty="0"/>
              <a:t>The system should be done with the edit request within 2 seconds.</a:t>
            </a:r>
          </a:p>
          <a:p>
            <a:pPr lvl="1"/>
            <a:r>
              <a:rPr lang="en-US" dirty="0"/>
              <a:t>Supportability</a:t>
            </a:r>
          </a:p>
          <a:p>
            <a:pPr lvl="2"/>
            <a:r>
              <a:rPr lang="en-US" dirty="0"/>
              <a:t>Should be supported by all browsers.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BB1D-2955-46DD-8BF1-2DA72317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Scheduler (SOS)</vt:lpstr>
      <vt:lpstr>Purpose and Scope of System</vt:lpstr>
      <vt:lpstr>Project Schedule</vt:lpstr>
      <vt:lpstr>UML Diagram</vt:lpstr>
      <vt:lpstr>Use Case SOS16 Create Organization</vt:lpstr>
      <vt:lpstr>Use Case SOS16 Create Organization</vt:lpstr>
      <vt:lpstr>Use Case SOS07 Edit Profile (Security)</vt:lpstr>
      <vt:lpstr>Use Case SOS07 Edit Profile (Security)</vt:lpstr>
      <vt:lpstr>User Interface Design SOS16</vt:lpstr>
      <vt:lpstr>User Interface Design SOS07</vt:lpstr>
      <vt:lpstr>Requirement Analysis SOS16</vt:lpstr>
      <vt:lpstr>Requirement Analysis SOS17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Scheduler (SOS)</dc:title>
  <dc:creator>Anthony Sanchez-Ayra</dc:creator>
  <cp:lastModifiedBy>Anthony Sanchez-Ayra</cp:lastModifiedBy>
  <cp:revision>22</cp:revision>
  <dcterms:created xsi:type="dcterms:W3CDTF">2019-09-30T03:01:14Z</dcterms:created>
  <dcterms:modified xsi:type="dcterms:W3CDTF">2019-09-30T03:34:31Z</dcterms:modified>
</cp:coreProperties>
</file>