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72" r:id="rId5"/>
    <p:sldId id="260" r:id="rId6"/>
    <p:sldId id="261" r:id="rId7"/>
    <p:sldId id="262" r:id="rId8"/>
    <p:sldId id="263" r:id="rId9"/>
    <p:sldId id="264" r:id="rId10"/>
    <p:sldId id="271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166D35-6766-464F-91B8-44497D3113E1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893E97-0855-43B5-90CC-1F54E35B3094}">
      <dgm:prSet phldrT="[Text]"/>
      <dgm:spPr/>
      <dgm:t>
        <a:bodyPr/>
        <a:lstStyle/>
        <a:p>
          <a:r>
            <a:rPr lang="en-US" dirty="0"/>
            <a:t>SOS16</a:t>
          </a:r>
        </a:p>
      </dgm:t>
    </dgm:pt>
    <dgm:pt modelId="{4182B55F-84DA-45D2-B4F2-8BA9648FC63F}" type="parTrans" cxnId="{2F565DE8-8C5F-41C5-AF78-FFDD19CD45FB}">
      <dgm:prSet/>
      <dgm:spPr/>
      <dgm:t>
        <a:bodyPr/>
        <a:lstStyle/>
        <a:p>
          <a:endParaRPr lang="en-US"/>
        </a:p>
      </dgm:t>
    </dgm:pt>
    <dgm:pt modelId="{85B365F5-2B02-4784-B921-749F5FB0DFFF}" type="sibTrans" cxnId="{2F565DE8-8C5F-41C5-AF78-FFDD19CD45FB}">
      <dgm:prSet/>
      <dgm:spPr/>
      <dgm:t>
        <a:bodyPr/>
        <a:lstStyle/>
        <a:p>
          <a:endParaRPr lang="en-US"/>
        </a:p>
      </dgm:t>
    </dgm:pt>
    <dgm:pt modelId="{D54A560A-6A0D-4D33-AB93-C94AA0B7E81E}">
      <dgm:prSet phldrT="[Text]"/>
      <dgm:spPr/>
      <dgm:t>
        <a:bodyPr/>
        <a:lstStyle/>
        <a:p>
          <a:r>
            <a:rPr lang="en-US" dirty="0"/>
            <a:t>Identify Analysis Objects.</a:t>
          </a:r>
        </a:p>
      </dgm:t>
    </dgm:pt>
    <dgm:pt modelId="{957F1BEA-0452-4328-8C53-63722E2FAE2B}" type="parTrans" cxnId="{3E9DAA76-231C-4FEA-96AB-2C6EC94CEF2A}">
      <dgm:prSet/>
      <dgm:spPr/>
      <dgm:t>
        <a:bodyPr/>
        <a:lstStyle/>
        <a:p>
          <a:endParaRPr lang="en-US"/>
        </a:p>
      </dgm:t>
    </dgm:pt>
    <dgm:pt modelId="{89E42DE6-E807-41CB-B9F4-F80902941C61}" type="sibTrans" cxnId="{3E9DAA76-231C-4FEA-96AB-2C6EC94CEF2A}">
      <dgm:prSet/>
      <dgm:spPr/>
      <dgm:t>
        <a:bodyPr/>
        <a:lstStyle/>
        <a:p>
          <a:endParaRPr lang="en-US"/>
        </a:p>
      </dgm:t>
    </dgm:pt>
    <dgm:pt modelId="{EAB30B2E-A050-4234-946B-43CDC3F1FAF1}">
      <dgm:prSet phldrT="[Text]"/>
      <dgm:spPr/>
      <dgm:t>
        <a:bodyPr/>
        <a:lstStyle/>
        <a:p>
          <a:r>
            <a:rPr lang="en-US" dirty="0"/>
            <a:t>Object Diagram</a:t>
          </a:r>
        </a:p>
      </dgm:t>
    </dgm:pt>
    <dgm:pt modelId="{19BAB5E5-258B-41A5-A30D-39606D57B5E2}" type="parTrans" cxnId="{1006AEF6-4DFA-4055-AE33-07038D85FAF3}">
      <dgm:prSet/>
      <dgm:spPr/>
      <dgm:t>
        <a:bodyPr/>
        <a:lstStyle/>
        <a:p>
          <a:endParaRPr lang="en-US"/>
        </a:p>
      </dgm:t>
    </dgm:pt>
    <dgm:pt modelId="{1A298165-9EDB-4E50-A882-191773EE39AF}" type="sibTrans" cxnId="{1006AEF6-4DFA-4055-AE33-07038D85FAF3}">
      <dgm:prSet/>
      <dgm:spPr/>
      <dgm:t>
        <a:bodyPr/>
        <a:lstStyle/>
        <a:p>
          <a:endParaRPr lang="en-US"/>
        </a:p>
      </dgm:t>
    </dgm:pt>
    <dgm:pt modelId="{40E4A293-DD10-4DBB-8062-C1781D55C1B4}">
      <dgm:prSet phldrT="[Text]"/>
      <dgm:spPr/>
      <dgm:t>
        <a:bodyPr/>
        <a:lstStyle/>
        <a:p>
          <a:r>
            <a:rPr lang="en-US" dirty="0"/>
            <a:t>Create Scenarios to represent instances of SOS.</a:t>
          </a:r>
        </a:p>
      </dgm:t>
    </dgm:pt>
    <dgm:pt modelId="{19CBD54D-75EF-47E4-9F37-74B005045C9D}" type="parTrans" cxnId="{A4D3048F-4CEB-48FD-9FF9-80DF977BDCBD}">
      <dgm:prSet/>
      <dgm:spPr/>
      <dgm:t>
        <a:bodyPr/>
        <a:lstStyle/>
        <a:p>
          <a:endParaRPr lang="en-US"/>
        </a:p>
      </dgm:t>
    </dgm:pt>
    <dgm:pt modelId="{854BB59A-CB3C-410A-A96A-6DB011E47814}" type="sibTrans" cxnId="{A4D3048F-4CEB-48FD-9FF9-80DF977BDCBD}">
      <dgm:prSet/>
      <dgm:spPr/>
      <dgm:t>
        <a:bodyPr/>
        <a:lstStyle/>
        <a:p>
          <a:endParaRPr lang="en-US"/>
        </a:p>
      </dgm:t>
    </dgm:pt>
    <dgm:pt modelId="{8D03A2F1-6E16-4841-B09B-3896409DDAC2}">
      <dgm:prSet phldrT="[Text]"/>
      <dgm:spPr/>
      <dgm:t>
        <a:bodyPr/>
        <a:lstStyle/>
        <a:p>
          <a:r>
            <a:rPr lang="en-US" dirty="0"/>
            <a:t>Class Diagram</a:t>
          </a:r>
        </a:p>
      </dgm:t>
    </dgm:pt>
    <dgm:pt modelId="{9DDE2162-266A-4D8C-8F0A-38D7FD8681BD}" type="parTrans" cxnId="{864E9D5F-53C3-4AA1-AFC1-A8E579EA008A}">
      <dgm:prSet/>
      <dgm:spPr/>
      <dgm:t>
        <a:bodyPr/>
        <a:lstStyle/>
        <a:p>
          <a:endParaRPr lang="en-US"/>
        </a:p>
      </dgm:t>
    </dgm:pt>
    <dgm:pt modelId="{D7FE5081-BA16-4E7F-8787-07E7E3318D43}" type="sibTrans" cxnId="{864E9D5F-53C3-4AA1-AFC1-A8E579EA008A}">
      <dgm:prSet/>
      <dgm:spPr/>
      <dgm:t>
        <a:bodyPr/>
        <a:lstStyle/>
        <a:p>
          <a:endParaRPr lang="en-US"/>
        </a:p>
      </dgm:t>
    </dgm:pt>
    <dgm:pt modelId="{7CBA4DBF-7D04-4B6B-8703-F7DD665DD200}">
      <dgm:prSet phldrT="[Text]"/>
      <dgm:spPr/>
      <dgm:t>
        <a:bodyPr/>
        <a:lstStyle/>
        <a:p>
          <a:r>
            <a:rPr lang="en-US" dirty="0"/>
            <a:t>Create Classes and define relationships to solidify system schematics.</a:t>
          </a:r>
        </a:p>
      </dgm:t>
    </dgm:pt>
    <dgm:pt modelId="{7C26AC95-E89E-49E6-B2D4-054B35AB4C37}" type="parTrans" cxnId="{98A00D36-989A-4D62-82B9-A25CCD52D64F}">
      <dgm:prSet/>
      <dgm:spPr/>
      <dgm:t>
        <a:bodyPr/>
        <a:lstStyle/>
        <a:p>
          <a:endParaRPr lang="en-US"/>
        </a:p>
      </dgm:t>
    </dgm:pt>
    <dgm:pt modelId="{E4177848-6201-46CD-9CA6-F98107DF6AFE}" type="sibTrans" cxnId="{98A00D36-989A-4D62-82B9-A25CCD52D64F}">
      <dgm:prSet/>
      <dgm:spPr/>
      <dgm:t>
        <a:bodyPr/>
        <a:lstStyle/>
        <a:p>
          <a:endParaRPr lang="en-US"/>
        </a:p>
      </dgm:t>
    </dgm:pt>
    <dgm:pt modelId="{19A54CA7-5946-4E63-A544-DF2F71343968}">
      <dgm:prSet phldrT="[Text]"/>
      <dgm:spPr/>
      <dgm:t>
        <a:bodyPr/>
        <a:lstStyle/>
        <a:p>
          <a:r>
            <a:rPr lang="en-US" dirty="0"/>
            <a:t>Sequence Diagram</a:t>
          </a:r>
        </a:p>
      </dgm:t>
    </dgm:pt>
    <dgm:pt modelId="{F7120D1A-4463-4458-8BAF-5B1F76D560CD}" type="parTrans" cxnId="{4756F7E4-BA8D-4897-A5F3-E80B0A7876E5}">
      <dgm:prSet/>
      <dgm:spPr/>
      <dgm:t>
        <a:bodyPr/>
        <a:lstStyle/>
        <a:p>
          <a:endParaRPr lang="en-US"/>
        </a:p>
      </dgm:t>
    </dgm:pt>
    <dgm:pt modelId="{EE8F8956-14EC-476C-AF72-9CD2FBA36D19}" type="sibTrans" cxnId="{4756F7E4-BA8D-4897-A5F3-E80B0A7876E5}">
      <dgm:prSet/>
      <dgm:spPr/>
      <dgm:t>
        <a:bodyPr/>
        <a:lstStyle/>
        <a:p>
          <a:endParaRPr lang="en-US"/>
        </a:p>
      </dgm:t>
    </dgm:pt>
    <dgm:pt modelId="{27C1C85F-8E93-45E9-814A-2E42A8892E5F}">
      <dgm:prSet phldrT="[Text]"/>
      <dgm:spPr/>
      <dgm:t>
        <a:bodyPr/>
        <a:lstStyle/>
        <a:p>
          <a:r>
            <a:rPr lang="en-US" dirty="0"/>
            <a:t>Create functions to realize the functional requirements of SOS16</a:t>
          </a:r>
        </a:p>
      </dgm:t>
    </dgm:pt>
    <dgm:pt modelId="{B9136595-8C4C-4AAC-87CD-3903E58D07CF}" type="parTrans" cxnId="{B989C98E-7F26-46EA-8099-289538828068}">
      <dgm:prSet/>
      <dgm:spPr/>
      <dgm:t>
        <a:bodyPr/>
        <a:lstStyle/>
        <a:p>
          <a:endParaRPr lang="en-US"/>
        </a:p>
      </dgm:t>
    </dgm:pt>
    <dgm:pt modelId="{04BED3EC-04D5-435C-891D-797672E45593}" type="sibTrans" cxnId="{B989C98E-7F26-46EA-8099-289538828068}">
      <dgm:prSet/>
      <dgm:spPr/>
      <dgm:t>
        <a:bodyPr/>
        <a:lstStyle/>
        <a:p>
          <a:endParaRPr lang="en-US"/>
        </a:p>
      </dgm:t>
    </dgm:pt>
    <dgm:pt modelId="{9672D1D5-D35A-4E5F-9826-CFF523E1F712}" type="pres">
      <dgm:prSet presAssocID="{21166D35-6766-464F-91B8-44497D3113E1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C782661A-EA26-42BC-9B24-F8D5063AC3C7}" type="pres">
      <dgm:prSet presAssocID="{21166D35-6766-464F-91B8-44497D3113E1}" presName="children" presStyleCnt="0"/>
      <dgm:spPr/>
    </dgm:pt>
    <dgm:pt modelId="{99044542-02C4-4469-AA85-C491C109121F}" type="pres">
      <dgm:prSet presAssocID="{21166D35-6766-464F-91B8-44497D3113E1}" presName="child1group" presStyleCnt="0"/>
      <dgm:spPr/>
    </dgm:pt>
    <dgm:pt modelId="{631AAC75-2561-4422-9DBD-8C21B8580470}" type="pres">
      <dgm:prSet presAssocID="{21166D35-6766-464F-91B8-44497D3113E1}" presName="child1" presStyleLbl="bgAcc1" presStyleIdx="0" presStyleCnt="4"/>
      <dgm:spPr/>
    </dgm:pt>
    <dgm:pt modelId="{C4D7CDDC-7F6C-4115-B925-E5ECAB3F3070}" type="pres">
      <dgm:prSet presAssocID="{21166D35-6766-464F-91B8-44497D3113E1}" presName="child1Text" presStyleLbl="bgAcc1" presStyleIdx="0" presStyleCnt="4">
        <dgm:presLayoutVars>
          <dgm:bulletEnabled val="1"/>
        </dgm:presLayoutVars>
      </dgm:prSet>
      <dgm:spPr/>
    </dgm:pt>
    <dgm:pt modelId="{9ACD54BF-F99C-4F38-B20F-6C3E19C90D82}" type="pres">
      <dgm:prSet presAssocID="{21166D35-6766-464F-91B8-44497D3113E1}" presName="child2group" presStyleCnt="0"/>
      <dgm:spPr/>
    </dgm:pt>
    <dgm:pt modelId="{4376B098-F82C-453C-8E7B-4604CBDDCFC8}" type="pres">
      <dgm:prSet presAssocID="{21166D35-6766-464F-91B8-44497D3113E1}" presName="child2" presStyleLbl="bgAcc1" presStyleIdx="1" presStyleCnt="4"/>
      <dgm:spPr/>
    </dgm:pt>
    <dgm:pt modelId="{08F08511-6B1F-4E00-AEA1-7AF7F8C2709B}" type="pres">
      <dgm:prSet presAssocID="{21166D35-6766-464F-91B8-44497D3113E1}" presName="child2Text" presStyleLbl="bgAcc1" presStyleIdx="1" presStyleCnt="4">
        <dgm:presLayoutVars>
          <dgm:bulletEnabled val="1"/>
        </dgm:presLayoutVars>
      </dgm:prSet>
      <dgm:spPr/>
    </dgm:pt>
    <dgm:pt modelId="{ED3F1B51-3A62-4B3E-BC73-83D8B6475887}" type="pres">
      <dgm:prSet presAssocID="{21166D35-6766-464F-91B8-44497D3113E1}" presName="child3group" presStyleCnt="0"/>
      <dgm:spPr/>
    </dgm:pt>
    <dgm:pt modelId="{8C004CE8-904F-476E-B398-240482214ABC}" type="pres">
      <dgm:prSet presAssocID="{21166D35-6766-464F-91B8-44497D3113E1}" presName="child3" presStyleLbl="bgAcc1" presStyleIdx="2" presStyleCnt="4" custLinFactNeighborX="6965" custLinFactNeighborY="983"/>
      <dgm:spPr/>
    </dgm:pt>
    <dgm:pt modelId="{DD9CCC57-A5CB-4FDD-90A1-102A8BDEA994}" type="pres">
      <dgm:prSet presAssocID="{21166D35-6766-464F-91B8-44497D3113E1}" presName="child3Text" presStyleLbl="bgAcc1" presStyleIdx="2" presStyleCnt="4">
        <dgm:presLayoutVars>
          <dgm:bulletEnabled val="1"/>
        </dgm:presLayoutVars>
      </dgm:prSet>
      <dgm:spPr/>
    </dgm:pt>
    <dgm:pt modelId="{83111557-A883-4A41-AD1F-D91A06107024}" type="pres">
      <dgm:prSet presAssocID="{21166D35-6766-464F-91B8-44497D3113E1}" presName="child4group" presStyleCnt="0"/>
      <dgm:spPr/>
    </dgm:pt>
    <dgm:pt modelId="{6C88AEAF-CEEA-4417-86FA-E0F7A8CC9DDE}" type="pres">
      <dgm:prSet presAssocID="{21166D35-6766-464F-91B8-44497D3113E1}" presName="child4" presStyleLbl="bgAcc1" presStyleIdx="3" presStyleCnt="4"/>
      <dgm:spPr/>
    </dgm:pt>
    <dgm:pt modelId="{C801E996-6B66-41A3-9671-A5BA937BEDBB}" type="pres">
      <dgm:prSet presAssocID="{21166D35-6766-464F-91B8-44497D3113E1}" presName="child4Text" presStyleLbl="bgAcc1" presStyleIdx="3" presStyleCnt="4">
        <dgm:presLayoutVars>
          <dgm:bulletEnabled val="1"/>
        </dgm:presLayoutVars>
      </dgm:prSet>
      <dgm:spPr/>
    </dgm:pt>
    <dgm:pt modelId="{61E44476-31D2-4633-A912-6DE853B97125}" type="pres">
      <dgm:prSet presAssocID="{21166D35-6766-464F-91B8-44497D3113E1}" presName="childPlaceholder" presStyleCnt="0"/>
      <dgm:spPr/>
    </dgm:pt>
    <dgm:pt modelId="{846150D6-D509-4B7F-8976-C6709DB683F5}" type="pres">
      <dgm:prSet presAssocID="{21166D35-6766-464F-91B8-44497D3113E1}" presName="circle" presStyleCnt="0"/>
      <dgm:spPr/>
    </dgm:pt>
    <dgm:pt modelId="{16ADB276-7255-43A6-98BB-07E8054AF462}" type="pres">
      <dgm:prSet presAssocID="{21166D35-6766-464F-91B8-44497D3113E1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C2E97DDA-6BF1-49EA-8EBC-46EBE81D0294}" type="pres">
      <dgm:prSet presAssocID="{21166D35-6766-464F-91B8-44497D3113E1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99F49723-A033-4DD5-B745-C8FF71B751FF}" type="pres">
      <dgm:prSet presAssocID="{21166D35-6766-464F-91B8-44497D3113E1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0B13F54-4243-42C0-9E1B-321BDB0AE7EB}" type="pres">
      <dgm:prSet presAssocID="{21166D35-6766-464F-91B8-44497D3113E1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7EFDF63D-BB94-46C7-86FF-87072BDB8FC3}" type="pres">
      <dgm:prSet presAssocID="{21166D35-6766-464F-91B8-44497D3113E1}" presName="quadrantPlaceholder" presStyleCnt="0"/>
      <dgm:spPr/>
    </dgm:pt>
    <dgm:pt modelId="{EF34EDA7-EB7E-4AA9-A6AB-64E89176219F}" type="pres">
      <dgm:prSet presAssocID="{21166D35-6766-464F-91B8-44497D3113E1}" presName="center1" presStyleLbl="fgShp" presStyleIdx="0" presStyleCnt="2"/>
      <dgm:spPr/>
    </dgm:pt>
    <dgm:pt modelId="{555F6074-0C81-4D0A-BBB2-59C67CE3FD16}" type="pres">
      <dgm:prSet presAssocID="{21166D35-6766-464F-91B8-44497D3113E1}" presName="center2" presStyleLbl="fgShp" presStyleIdx="1" presStyleCnt="2"/>
      <dgm:spPr/>
    </dgm:pt>
  </dgm:ptLst>
  <dgm:cxnLst>
    <dgm:cxn modelId="{6F636718-7756-4F0E-A94F-B24778E1112C}" type="presOf" srcId="{7CBA4DBF-7D04-4B6B-8703-F7DD665DD200}" destId="{DD9CCC57-A5CB-4FDD-90A1-102A8BDEA994}" srcOrd="1" destOrd="0" presId="urn:microsoft.com/office/officeart/2005/8/layout/cycle4"/>
    <dgm:cxn modelId="{98A00D36-989A-4D62-82B9-A25CCD52D64F}" srcId="{8D03A2F1-6E16-4841-B09B-3896409DDAC2}" destId="{7CBA4DBF-7D04-4B6B-8703-F7DD665DD200}" srcOrd="0" destOrd="0" parTransId="{7C26AC95-E89E-49E6-B2D4-054B35AB4C37}" sibTransId="{E4177848-6201-46CD-9CA6-F98107DF6AFE}"/>
    <dgm:cxn modelId="{864E9D5F-53C3-4AA1-AFC1-A8E579EA008A}" srcId="{21166D35-6766-464F-91B8-44497D3113E1}" destId="{8D03A2F1-6E16-4841-B09B-3896409DDAC2}" srcOrd="2" destOrd="0" parTransId="{9DDE2162-266A-4D8C-8F0A-38D7FD8681BD}" sibTransId="{D7FE5081-BA16-4E7F-8787-07E7E3318D43}"/>
    <dgm:cxn modelId="{3459FD44-F88C-4FCC-B9F6-575ABE380D20}" type="presOf" srcId="{40E4A293-DD10-4DBB-8062-C1781D55C1B4}" destId="{4376B098-F82C-453C-8E7B-4604CBDDCFC8}" srcOrd="0" destOrd="0" presId="urn:microsoft.com/office/officeart/2005/8/layout/cycle4"/>
    <dgm:cxn modelId="{48B5424B-CB43-429A-8F99-7F9A8DE57254}" type="presOf" srcId="{7CBA4DBF-7D04-4B6B-8703-F7DD665DD200}" destId="{8C004CE8-904F-476E-B398-240482214ABC}" srcOrd="0" destOrd="0" presId="urn:microsoft.com/office/officeart/2005/8/layout/cycle4"/>
    <dgm:cxn modelId="{3897D84B-B1D8-4D6B-98C0-48F41026FA4C}" type="presOf" srcId="{21166D35-6766-464F-91B8-44497D3113E1}" destId="{9672D1D5-D35A-4E5F-9826-CFF523E1F712}" srcOrd="0" destOrd="0" presId="urn:microsoft.com/office/officeart/2005/8/layout/cycle4"/>
    <dgm:cxn modelId="{3E9DAA76-231C-4FEA-96AB-2C6EC94CEF2A}" srcId="{F4893E97-0855-43B5-90CC-1F54E35B3094}" destId="{D54A560A-6A0D-4D33-AB93-C94AA0B7E81E}" srcOrd="0" destOrd="0" parTransId="{957F1BEA-0452-4328-8C53-63722E2FAE2B}" sibTransId="{89E42DE6-E807-41CB-B9F4-F80902941C61}"/>
    <dgm:cxn modelId="{30588D7B-9581-4E2C-AC60-343E4895AB15}" type="presOf" srcId="{40E4A293-DD10-4DBB-8062-C1781D55C1B4}" destId="{08F08511-6B1F-4E00-AEA1-7AF7F8C2709B}" srcOrd="1" destOrd="0" presId="urn:microsoft.com/office/officeart/2005/8/layout/cycle4"/>
    <dgm:cxn modelId="{3D9ADE7C-EB76-4AAE-A053-A7D1E2CF1B3C}" type="presOf" srcId="{D54A560A-6A0D-4D33-AB93-C94AA0B7E81E}" destId="{C4D7CDDC-7F6C-4115-B925-E5ECAB3F3070}" srcOrd="1" destOrd="0" presId="urn:microsoft.com/office/officeart/2005/8/layout/cycle4"/>
    <dgm:cxn modelId="{B989C98E-7F26-46EA-8099-289538828068}" srcId="{19A54CA7-5946-4E63-A544-DF2F71343968}" destId="{27C1C85F-8E93-45E9-814A-2E42A8892E5F}" srcOrd="0" destOrd="0" parTransId="{B9136595-8C4C-4AAC-87CD-3903E58D07CF}" sibTransId="{04BED3EC-04D5-435C-891D-797672E45593}"/>
    <dgm:cxn modelId="{A4D3048F-4CEB-48FD-9FF9-80DF977BDCBD}" srcId="{EAB30B2E-A050-4234-946B-43CDC3F1FAF1}" destId="{40E4A293-DD10-4DBB-8062-C1781D55C1B4}" srcOrd="0" destOrd="0" parTransId="{19CBD54D-75EF-47E4-9F37-74B005045C9D}" sibTransId="{854BB59A-CB3C-410A-A96A-6DB011E47814}"/>
    <dgm:cxn modelId="{BE724D96-401F-4B5A-9836-EEA77C1C03B7}" type="presOf" srcId="{27C1C85F-8E93-45E9-814A-2E42A8892E5F}" destId="{6C88AEAF-CEEA-4417-86FA-E0F7A8CC9DDE}" srcOrd="0" destOrd="0" presId="urn:microsoft.com/office/officeart/2005/8/layout/cycle4"/>
    <dgm:cxn modelId="{968B4AA2-C153-46FB-8DFE-656F6CA86FD0}" type="presOf" srcId="{19A54CA7-5946-4E63-A544-DF2F71343968}" destId="{80B13F54-4243-42C0-9E1B-321BDB0AE7EB}" srcOrd="0" destOrd="0" presId="urn:microsoft.com/office/officeart/2005/8/layout/cycle4"/>
    <dgm:cxn modelId="{1ED2ADBE-4438-40E6-878D-608379A3B18E}" type="presOf" srcId="{27C1C85F-8E93-45E9-814A-2E42A8892E5F}" destId="{C801E996-6B66-41A3-9671-A5BA937BEDBB}" srcOrd="1" destOrd="0" presId="urn:microsoft.com/office/officeart/2005/8/layout/cycle4"/>
    <dgm:cxn modelId="{3E849DCE-D9A7-4479-99FA-87B3DC000AD9}" type="presOf" srcId="{D54A560A-6A0D-4D33-AB93-C94AA0B7E81E}" destId="{631AAC75-2561-4422-9DBD-8C21B8580470}" srcOrd="0" destOrd="0" presId="urn:microsoft.com/office/officeart/2005/8/layout/cycle4"/>
    <dgm:cxn modelId="{4756F7E4-BA8D-4897-A5F3-E80B0A7876E5}" srcId="{21166D35-6766-464F-91B8-44497D3113E1}" destId="{19A54CA7-5946-4E63-A544-DF2F71343968}" srcOrd="3" destOrd="0" parTransId="{F7120D1A-4463-4458-8BAF-5B1F76D560CD}" sibTransId="{EE8F8956-14EC-476C-AF72-9CD2FBA36D19}"/>
    <dgm:cxn modelId="{2F565DE8-8C5F-41C5-AF78-FFDD19CD45FB}" srcId="{21166D35-6766-464F-91B8-44497D3113E1}" destId="{F4893E97-0855-43B5-90CC-1F54E35B3094}" srcOrd="0" destOrd="0" parTransId="{4182B55F-84DA-45D2-B4F2-8BA9648FC63F}" sibTransId="{85B365F5-2B02-4784-B921-749F5FB0DFFF}"/>
    <dgm:cxn modelId="{C64D35EB-24F6-4CD9-BBD8-C3D8E6D27520}" type="presOf" srcId="{EAB30B2E-A050-4234-946B-43CDC3F1FAF1}" destId="{C2E97DDA-6BF1-49EA-8EBC-46EBE81D0294}" srcOrd="0" destOrd="0" presId="urn:microsoft.com/office/officeart/2005/8/layout/cycle4"/>
    <dgm:cxn modelId="{1006AEF6-4DFA-4055-AE33-07038D85FAF3}" srcId="{21166D35-6766-464F-91B8-44497D3113E1}" destId="{EAB30B2E-A050-4234-946B-43CDC3F1FAF1}" srcOrd="1" destOrd="0" parTransId="{19BAB5E5-258B-41A5-A30D-39606D57B5E2}" sibTransId="{1A298165-9EDB-4E50-A882-191773EE39AF}"/>
    <dgm:cxn modelId="{7622C0F7-B949-402B-8218-3701AD6A7679}" type="presOf" srcId="{8D03A2F1-6E16-4841-B09B-3896409DDAC2}" destId="{99F49723-A033-4DD5-B745-C8FF71B751FF}" srcOrd="0" destOrd="0" presId="urn:microsoft.com/office/officeart/2005/8/layout/cycle4"/>
    <dgm:cxn modelId="{12634DFC-DFE9-493E-954E-54672CF5E665}" type="presOf" srcId="{F4893E97-0855-43B5-90CC-1F54E35B3094}" destId="{16ADB276-7255-43A6-98BB-07E8054AF462}" srcOrd="0" destOrd="0" presId="urn:microsoft.com/office/officeart/2005/8/layout/cycle4"/>
    <dgm:cxn modelId="{225219EA-E61C-46FC-B9DF-2D838A7549C2}" type="presParOf" srcId="{9672D1D5-D35A-4E5F-9826-CFF523E1F712}" destId="{C782661A-EA26-42BC-9B24-F8D5063AC3C7}" srcOrd="0" destOrd="0" presId="urn:microsoft.com/office/officeart/2005/8/layout/cycle4"/>
    <dgm:cxn modelId="{3806F35F-8C49-40F0-AD87-B1519032E568}" type="presParOf" srcId="{C782661A-EA26-42BC-9B24-F8D5063AC3C7}" destId="{99044542-02C4-4469-AA85-C491C109121F}" srcOrd="0" destOrd="0" presId="urn:microsoft.com/office/officeart/2005/8/layout/cycle4"/>
    <dgm:cxn modelId="{140511CA-13FA-43A8-BB0F-5D803D8F1856}" type="presParOf" srcId="{99044542-02C4-4469-AA85-C491C109121F}" destId="{631AAC75-2561-4422-9DBD-8C21B8580470}" srcOrd="0" destOrd="0" presId="urn:microsoft.com/office/officeart/2005/8/layout/cycle4"/>
    <dgm:cxn modelId="{8C0ADF0F-F3ED-4FCE-A398-7F3758765730}" type="presParOf" srcId="{99044542-02C4-4469-AA85-C491C109121F}" destId="{C4D7CDDC-7F6C-4115-B925-E5ECAB3F3070}" srcOrd="1" destOrd="0" presId="urn:microsoft.com/office/officeart/2005/8/layout/cycle4"/>
    <dgm:cxn modelId="{28986EB5-199F-42E1-B63B-85F530D888D4}" type="presParOf" srcId="{C782661A-EA26-42BC-9B24-F8D5063AC3C7}" destId="{9ACD54BF-F99C-4F38-B20F-6C3E19C90D82}" srcOrd="1" destOrd="0" presId="urn:microsoft.com/office/officeart/2005/8/layout/cycle4"/>
    <dgm:cxn modelId="{5FF06BB6-DE78-4CBF-B0EA-817B52B8CBB7}" type="presParOf" srcId="{9ACD54BF-F99C-4F38-B20F-6C3E19C90D82}" destId="{4376B098-F82C-453C-8E7B-4604CBDDCFC8}" srcOrd="0" destOrd="0" presId="urn:microsoft.com/office/officeart/2005/8/layout/cycle4"/>
    <dgm:cxn modelId="{81100C3F-B071-434A-8408-4FB2CDCEB8C3}" type="presParOf" srcId="{9ACD54BF-F99C-4F38-B20F-6C3E19C90D82}" destId="{08F08511-6B1F-4E00-AEA1-7AF7F8C2709B}" srcOrd="1" destOrd="0" presId="urn:microsoft.com/office/officeart/2005/8/layout/cycle4"/>
    <dgm:cxn modelId="{4382D543-F433-4EA0-84E6-741016C65306}" type="presParOf" srcId="{C782661A-EA26-42BC-9B24-F8D5063AC3C7}" destId="{ED3F1B51-3A62-4B3E-BC73-83D8B6475887}" srcOrd="2" destOrd="0" presId="urn:microsoft.com/office/officeart/2005/8/layout/cycle4"/>
    <dgm:cxn modelId="{B3AF595D-B900-42F7-8450-AE4C6B2A4CDB}" type="presParOf" srcId="{ED3F1B51-3A62-4B3E-BC73-83D8B6475887}" destId="{8C004CE8-904F-476E-B398-240482214ABC}" srcOrd="0" destOrd="0" presId="urn:microsoft.com/office/officeart/2005/8/layout/cycle4"/>
    <dgm:cxn modelId="{526B9528-EFD8-48EC-9632-9466D7ED34D9}" type="presParOf" srcId="{ED3F1B51-3A62-4B3E-BC73-83D8B6475887}" destId="{DD9CCC57-A5CB-4FDD-90A1-102A8BDEA994}" srcOrd="1" destOrd="0" presId="urn:microsoft.com/office/officeart/2005/8/layout/cycle4"/>
    <dgm:cxn modelId="{53DF4C60-C71B-4A0B-A29A-0D09AE1968C9}" type="presParOf" srcId="{C782661A-EA26-42BC-9B24-F8D5063AC3C7}" destId="{83111557-A883-4A41-AD1F-D91A06107024}" srcOrd="3" destOrd="0" presId="urn:microsoft.com/office/officeart/2005/8/layout/cycle4"/>
    <dgm:cxn modelId="{52439EB8-2B8D-49F4-9065-31E3E45AC1A1}" type="presParOf" srcId="{83111557-A883-4A41-AD1F-D91A06107024}" destId="{6C88AEAF-CEEA-4417-86FA-E0F7A8CC9DDE}" srcOrd="0" destOrd="0" presId="urn:microsoft.com/office/officeart/2005/8/layout/cycle4"/>
    <dgm:cxn modelId="{82118F64-7534-4D80-A0E2-AF3308937586}" type="presParOf" srcId="{83111557-A883-4A41-AD1F-D91A06107024}" destId="{C801E996-6B66-41A3-9671-A5BA937BEDBB}" srcOrd="1" destOrd="0" presId="urn:microsoft.com/office/officeart/2005/8/layout/cycle4"/>
    <dgm:cxn modelId="{8173FCDD-EBCB-47AA-8474-96FF23C3E3F7}" type="presParOf" srcId="{C782661A-EA26-42BC-9B24-F8D5063AC3C7}" destId="{61E44476-31D2-4633-A912-6DE853B97125}" srcOrd="4" destOrd="0" presId="urn:microsoft.com/office/officeart/2005/8/layout/cycle4"/>
    <dgm:cxn modelId="{29BE9877-737D-4937-8A94-4496601A9430}" type="presParOf" srcId="{9672D1D5-D35A-4E5F-9826-CFF523E1F712}" destId="{846150D6-D509-4B7F-8976-C6709DB683F5}" srcOrd="1" destOrd="0" presId="urn:microsoft.com/office/officeart/2005/8/layout/cycle4"/>
    <dgm:cxn modelId="{11836298-4B37-4B74-A7D2-6A74461507F5}" type="presParOf" srcId="{846150D6-D509-4B7F-8976-C6709DB683F5}" destId="{16ADB276-7255-43A6-98BB-07E8054AF462}" srcOrd="0" destOrd="0" presId="urn:microsoft.com/office/officeart/2005/8/layout/cycle4"/>
    <dgm:cxn modelId="{0D35EC8D-D43F-4D52-B6A0-E3551594AED3}" type="presParOf" srcId="{846150D6-D509-4B7F-8976-C6709DB683F5}" destId="{C2E97DDA-6BF1-49EA-8EBC-46EBE81D0294}" srcOrd="1" destOrd="0" presId="urn:microsoft.com/office/officeart/2005/8/layout/cycle4"/>
    <dgm:cxn modelId="{F41F375C-3582-4B90-98F0-CF1B2338F9B3}" type="presParOf" srcId="{846150D6-D509-4B7F-8976-C6709DB683F5}" destId="{99F49723-A033-4DD5-B745-C8FF71B751FF}" srcOrd="2" destOrd="0" presId="urn:microsoft.com/office/officeart/2005/8/layout/cycle4"/>
    <dgm:cxn modelId="{1061A54F-B1F8-49A7-823C-C6476AEF7794}" type="presParOf" srcId="{846150D6-D509-4B7F-8976-C6709DB683F5}" destId="{80B13F54-4243-42C0-9E1B-321BDB0AE7EB}" srcOrd="3" destOrd="0" presId="urn:microsoft.com/office/officeart/2005/8/layout/cycle4"/>
    <dgm:cxn modelId="{D1CE0BA4-2F48-4907-A259-3E505E0191D0}" type="presParOf" srcId="{846150D6-D509-4B7F-8976-C6709DB683F5}" destId="{7EFDF63D-BB94-46C7-86FF-87072BDB8FC3}" srcOrd="4" destOrd="0" presId="urn:microsoft.com/office/officeart/2005/8/layout/cycle4"/>
    <dgm:cxn modelId="{50016057-D5B5-4186-9EC0-029C8A84915C}" type="presParOf" srcId="{9672D1D5-D35A-4E5F-9826-CFF523E1F712}" destId="{EF34EDA7-EB7E-4AA9-A6AB-64E89176219F}" srcOrd="2" destOrd="0" presId="urn:microsoft.com/office/officeart/2005/8/layout/cycle4"/>
    <dgm:cxn modelId="{00027ECE-18FA-471B-B739-9558565D51CC}" type="presParOf" srcId="{9672D1D5-D35A-4E5F-9826-CFF523E1F712}" destId="{555F6074-0C81-4D0A-BBB2-59C67CE3FD1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B4579B-1EBC-4A6D-8F92-99B3F2337594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E0DE45F-008C-4069-9F46-30A2575E73C8}">
      <dgm:prSet phldrT="[Text]"/>
      <dgm:spPr/>
      <dgm:t>
        <a:bodyPr/>
        <a:lstStyle/>
        <a:p>
          <a:r>
            <a:rPr lang="en-US" dirty="0"/>
            <a:t>Sequence Diagram</a:t>
          </a:r>
        </a:p>
      </dgm:t>
    </dgm:pt>
    <dgm:pt modelId="{331B3A00-BD64-4508-95C5-278A9EDA4952}" type="parTrans" cxnId="{87F896AB-75CF-47DF-AEBD-E7E54DE93459}">
      <dgm:prSet/>
      <dgm:spPr/>
      <dgm:t>
        <a:bodyPr/>
        <a:lstStyle/>
        <a:p>
          <a:endParaRPr lang="en-US"/>
        </a:p>
      </dgm:t>
    </dgm:pt>
    <dgm:pt modelId="{A5669C31-66A3-4137-B8F2-3225C7BB7EE1}" type="sibTrans" cxnId="{87F896AB-75CF-47DF-AEBD-E7E54DE93459}">
      <dgm:prSet/>
      <dgm:spPr/>
      <dgm:t>
        <a:bodyPr/>
        <a:lstStyle/>
        <a:p>
          <a:endParaRPr lang="en-US"/>
        </a:p>
      </dgm:t>
    </dgm:pt>
    <dgm:pt modelId="{8E10971F-A4C5-4B68-817F-69790A78FDCE}">
      <dgm:prSet phldrT="[Text]"/>
      <dgm:spPr/>
      <dgm:t>
        <a:bodyPr/>
        <a:lstStyle/>
        <a:p>
          <a:r>
            <a:rPr lang="en-US" dirty="0"/>
            <a:t>Class Diagram</a:t>
          </a:r>
        </a:p>
      </dgm:t>
    </dgm:pt>
    <dgm:pt modelId="{F559B142-75D2-4746-9EB1-149CD2360FAE}" type="parTrans" cxnId="{25BBB8C9-62CD-4976-896F-9829C898FA35}">
      <dgm:prSet/>
      <dgm:spPr/>
      <dgm:t>
        <a:bodyPr/>
        <a:lstStyle/>
        <a:p>
          <a:endParaRPr lang="en-US"/>
        </a:p>
      </dgm:t>
    </dgm:pt>
    <dgm:pt modelId="{56E473A5-A1AB-4BB8-941E-1361E74DCF28}" type="sibTrans" cxnId="{25BBB8C9-62CD-4976-896F-9829C898FA35}">
      <dgm:prSet/>
      <dgm:spPr/>
      <dgm:t>
        <a:bodyPr/>
        <a:lstStyle/>
        <a:p>
          <a:endParaRPr lang="en-US"/>
        </a:p>
      </dgm:t>
    </dgm:pt>
    <dgm:pt modelId="{3AF132C0-ADED-42E3-BB3E-2EAA12EAFAEF}">
      <dgm:prSet phldrT="[Text]"/>
      <dgm:spPr/>
      <dgm:t>
        <a:bodyPr/>
        <a:lstStyle/>
        <a:p>
          <a:r>
            <a:rPr lang="en-US" dirty="0"/>
            <a:t>Object Diagram</a:t>
          </a:r>
        </a:p>
      </dgm:t>
    </dgm:pt>
    <dgm:pt modelId="{08E084A5-2901-4B5B-9C29-41F2FDCD236D}" type="parTrans" cxnId="{75078CD5-C54C-4E7E-BA21-55345D7A938F}">
      <dgm:prSet/>
      <dgm:spPr/>
      <dgm:t>
        <a:bodyPr/>
        <a:lstStyle/>
        <a:p>
          <a:endParaRPr lang="en-US"/>
        </a:p>
      </dgm:t>
    </dgm:pt>
    <dgm:pt modelId="{6B1C26FE-7F6C-4CE4-AB7D-543E55E31784}" type="sibTrans" cxnId="{75078CD5-C54C-4E7E-BA21-55345D7A938F}">
      <dgm:prSet/>
      <dgm:spPr/>
      <dgm:t>
        <a:bodyPr/>
        <a:lstStyle/>
        <a:p>
          <a:endParaRPr lang="en-US"/>
        </a:p>
      </dgm:t>
    </dgm:pt>
    <dgm:pt modelId="{15B988EA-EF38-46B5-A52E-AB11FB73CADD}" type="pres">
      <dgm:prSet presAssocID="{90B4579B-1EBC-4A6D-8F92-99B3F233759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0A54EF7-9E13-4585-802C-5C6459EF7634}" type="pres">
      <dgm:prSet presAssocID="{0E0DE45F-008C-4069-9F46-30A2575E73C8}" presName="gear1" presStyleLbl="node1" presStyleIdx="0" presStyleCnt="3" custLinFactNeighborX="12293" custLinFactNeighborY="-8601">
        <dgm:presLayoutVars>
          <dgm:chMax val="1"/>
          <dgm:bulletEnabled val="1"/>
        </dgm:presLayoutVars>
      </dgm:prSet>
      <dgm:spPr/>
    </dgm:pt>
    <dgm:pt modelId="{7A14D0E5-379F-4C43-BE97-041E5B3131FC}" type="pres">
      <dgm:prSet presAssocID="{0E0DE45F-008C-4069-9F46-30A2575E73C8}" presName="gear1srcNode" presStyleLbl="node1" presStyleIdx="0" presStyleCnt="3"/>
      <dgm:spPr/>
    </dgm:pt>
    <dgm:pt modelId="{C3B57338-0534-4643-8CC0-48FCBFA518D6}" type="pres">
      <dgm:prSet presAssocID="{0E0DE45F-008C-4069-9F46-30A2575E73C8}" presName="gear1dstNode" presStyleLbl="node1" presStyleIdx="0" presStyleCnt="3"/>
      <dgm:spPr/>
    </dgm:pt>
    <dgm:pt modelId="{44943374-9279-48F3-B736-2E6700A4C7DD}" type="pres">
      <dgm:prSet presAssocID="{8E10971F-A4C5-4B68-817F-69790A78FDCE}" presName="gear2" presStyleLbl="node1" presStyleIdx="1" presStyleCnt="3" custAng="247488" custLinFactNeighborX="18063" custLinFactNeighborY="-10888">
        <dgm:presLayoutVars>
          <dgm:chMax val="1"/>
          <dgm:bulletEnabled val="1"/>
        </dgm:presLayoutVars>
      </dgm:prSet>
      <dgm:spPr/>
    </dgm:pt>
    <dgm:pt modelId="{4263A8C5-6167-445D-83B8-FF9F3E38BC2E}" type="pres">
      <dgm:prSet presAssocID="{8E10971F-A4C5-4B68-817F-69790A78FDCE}" presName="gear2srcNode" presStyleLbl="node1" presStyleIdx="1" presStyleCnt="3"/>
      <dgm:spPr/>
    </dgm:pt>
    <dgm:pt modelId="{82E01847-5422-443D-9A99-700F2B10132C}" type="pres">
      <dgm:prSet presAssocID="{8E10971F-A4C5-4B68-817F-69790A78FDCE}" presName="gear2dstNode" presStyleLbl="node1" presStyleIdx="1" presStyleCnt="3"/>
      <dgm:spPr/>
    </dgm:pt>
    <dgm:pt modelId="{643FEC16-91B6-4699-BCD9-E5E97FFC334D}" type="pres">
      <dgm:prSet presAssocID="{3AF132C0-ADED-42E3-BB3E-2EAA12EAFAEF}" presName="gear3" presStyleLbl="node1" presStyleIdx="2" presStyleCnt="3" custAng="900000" custLinFactNeighborX="31834"/>
      <dgm:spPr/>
    </dgm:pt>
    <dgm:pt modelId="{6F9A5E2F-95BB-4328-AAF5-E0AC969778F5}" type="pres">
      <dgm:prSet presAssocID="{3AF132C0-ADED-42E3-BB3E-2EAA12EAFAE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F62DDFF-6CBC-47DB-BA00-3CCB8423446D}" type="pres">
      <dgm:prSet presAssocID="{3AF132C0-ADED-42E3-BB3E-2EAA12EAFAEF}" presName="gear3srcNode" presStyleLbl="node1" presStyleIdx="2" presStyleCnt="3"/>
      <dgm:spPr/>
    </dgm:pt>
    <dgm:pt modelId="{C320557D-F1FB-4B66-B139-B33CBB3F2519}" type="pres">
      <dgm:prSet presAssocID="{3AF132C0-ADED-42E3-BB3E-2EAA12EAFAEF}" presName="gear3dstNode" presStyleLbl="node1" presStyleIdx="2" presStyleCnt="3"/>
      <dgm:spPr/>
    </dgm:pt>
    <dgm:pt modelId="{B579FA4B-D41E-47EB-A4BE-0EDB287593FC}" type="pres">
      <dgm:prSet presAssocID="{A5669C31-66A3-4137-B8F2-3225C7BB7EE1}" presName="connector1" presStyleLbl="sibTrans2D1" presStyleIdx="0" presStyleCnt="3" custAng="1581012" custLinFactNeighborX="12363" custLinFactNeighborY="-4262"/>
      <dgm:spPr/>
    </dgm:pt>
    <dgm:pt modelId="{E9CCD0B0-55B6-4D2D-A8C6-250F01648442}" type="pres">
      <dgm:prSet presAssocID="{56E473A5-A1AB-4BB8-941E-1361E74DCF28}" presName="connector2" presStyleLbl="sibTrans2D1" presStyleIdx="1" presStyleCnt="3" custAng="336825" custLinFactNeighborX="7777" custLinFactNeighborY="1156"/>
      <dgm:spPr/>
    </dgm:pt>
    <dgm:pt modelId="{81C4CC52-8932-474B-9538-154168D893E9}" type="pres">
      <dgm:prSet presAssocID="{6B1C26FE-7F6C-4CE4-AB7D-543E55E31784}" presName="connector3" presStyleLbl="sibTrans2D1" presStyleIdx="2" presStyleCnt="3" custAng="8912663" custLinFactNeighborX="30135" custLinFactNeighborY="-3521"/>
      <dgm:spPr/>
    </dgm:pt>
  </dgm:ptLst>
  <dgm:cxnLst>
    <dgm:cxn modelId="{BD04C800-87F8-475A-9252-1A6E8612F106}" type="presOf" srcId="{3AF132C0-ADED-42E3-BB3E-2EAA12EAFAEF}" destId="{6F9A5E2F-95BB-4328-AAF5-E0AC969778F5}" srcOrd="1" destOrd="0" presId="urn:microsoft.com/office/officeart/2005/8/layout/gear1"/>
    <dgm:cxn modelId="{7D0AFC08-E999-4176-9E34-7D605CB715C5}" type="presOf" srcId="{0E0DE45F-008C-4069-9F46-30A2575E73C8}" destId="{F0A54EF7-9E13-4585-802C-5C6459EF7634}" srcOrd="0" destOrd="0" presId="urn:microsoft.com/office/officeart/2005/8/layout/gear1"/>
    <dgm:cxn modelId="{1188D00C-F28D-44F2-AD8D-55997D30EBCF}" type="presOf" srcId="{0E0DE45F-008C-4069-9F46-30A2575E73C8}" destId="{7A14D0E5-379F-4C43-BE97-041E5B3131FC}" srcOrd="1" destOrd="0" presId="urn:microsoft.com/office/officeart/2005/8/layout/gear1"/>
    <dgm:cxn modelId="{72285F17-E055-463C-A7FE-3F0C9375EDD6}" type="presOf" srcId="{8E10971F-A4C5-4B68-817F-69790A78FDCE}" destId="{44943374-9279-48F3-B736-2E6700A4C7DD}" srcOrd="0" destOrd="0" presId="urn:microsoft.com/office/officeart/2005/8/layout/gear1"/>
    <dgm:cxn modelId="{D87A6F2E-2EBE-4298-991D-C748D1FBCE4F}" type="presOf" srcId="{A5669C31-66A3-4137-B8F2-3225C7BB7EE1}" destId="{B579FA4B-D41E-47EB-A4BE-0EDB287593FC}" srcOrd="0" destOrd="0" presId="urn:microsoft.com/office/officeart/2005/8/layout/gear1"/>
    <dgm:cxn modelId="{9962D141-AFF2-410D-A109-11326F748B57}" type="presOf" srcId="{56E473A5-A1AB-4BB8-941E-1361E74DCF28}" destId="{E9CCD0B0-55B6-4D2D-A8C6-250F01648442}" srcOrd="0" destOrd="0" presId="urn:microsoft.com/office/officeart/2005/8/layout/gear1"/>
    <dgm:cxn modelId="{A3F30666-CE0C-4CDC-A421-7D82AAC0F8A5}" type="presOf" srcId="{6B1C26FE-7F6C-4CE4-AB7D-543E55E31784}" destId="{81C4CC52-8932-474B-9538-154168D893E9}" srcOrd="0" destOrd="0" presId="urn:microsoft.com/office/officeart/2005/8/layout/gear1"/>
    <dgm:cxn modelId="{0C28C177-097D-47C2-9479-93E1E9041CD7}" type="presOf" srcId="{3AF132C0-ADED-42E3-BB3E-2EAA12EAFAEF}" destId="{643FEC16-91B6-4699-BCD9-E5E97FFC334D}" srcOrd="0" destOrd="0" presId="urn:microsoft.com/office/officeart/2005/8/layout/gear1"/>
    <dgm:cxn modelId="{5FF4A08F-2E9A-4666-B64E-41903778B486}" type="presOf" srcId="{3AF132C0-ADED-42E3-BB3E-2EAA12EAFAEF}" destId="{C320557D-F1FB-4B66-B139-B33CBB3F2519}" srcOrd="3" destOrd="0" presId="urn:microsoft.com/office/officeart/2005/8/layout/gear1"/>
    <dgm:cxn modelId="{44EF13A7-041C-425A-8986-2752B8FE6530}" type="presOf" srcId="{3AF132C0-ADED-42E3-BB3E-2EAA12EAFAEF}" destId="{2F62DDFF-6CBC-47DB-BA00-3CCB8423446D}" srcOrd="2" destOrd="0" presId="urn:microsoft.com/office/officeart/2005/8/layout/gear1"/>
    <dgm:cxn modelId="{87F896AB-75CF-47DF-AEBD-E7E54DE93459}" srcId="{90B4579B-1EBC-4A6D-8F92-99B3F2337594}" destId="{0E0DE45F-008C-4069-9F46-30A2575E73C8}" srcOrd="0" destOrd="0" parTransId="{331B3A00-BD64-4508-95C5-278A9EDA4952}" sibTransId="{A5669C31-66A3-4137-B8F2-3225C7BB7EE1}"/>
    <dgm:cxn modelId="{EA14B8AC-A1E3-4ED4-9477-909F01E786BE}" type="presOf" srcId="{8E10971F-A4C5-4B68-817F-69790A78FDCE}" destId="{4263A8C5-6167-445D-83B8-FF9F3E38BC2E}" srcOrd="1" destOrd="0" presId="urn:microsoft.com/office/officeart/2005/8/layout/gear1"/>
    <dgm:cxn modelId="{A70021BB-3E76-4953-B154-59A5E325FA63}" type="presOf" srcId="{0E0DE45F-008C-4069-9F46-30A2575E73C8}" destId="{C3B57338-0534-4643-8CC0-48FCBFA518D6}" srcOrd="2" destOrd="0" presId="urn:microsoft.com/office/officeart/2005/8/layout/gear1"/>
    <dgm:cxn modelId="{25BBB8C9-62CD-4976-896F-9829C898FA35}" srcId="{90B4579B-1EBC-4A6D-8F92-99B3F2337594}" destId="{8E10971F-A4C5-4B68-817F-69790A78FDCE}" srcOrd="1" destOrd="0" parTransId="{F559B142-75D2-4746-9EB1-149CD2360FAE}" sibTransId="{56E473A5-A1AB-4BB8-941E-1361E74DCF28}"/>
    <dgm:cxn modelId="{75078CD5-C54C-4E7E-BA21-55345D7A938F}" srcId="{90B4579B-1EBC-4A6D-8F92-99B3F2337594}" destId="{3AF132C0-ADED-42E3-BB3E-2EAA12EAFAEF}" srcOrd="2" destOrd="0" parTransId="{08E084A5-2901-4B5B-9C29-41F2FDCD236D}" sibTransId="{6B1C26FE-7F6C-4CE4-AB7D-543E55E31784}"/>
    <dgm:cxn modelId="{29257EF5-8543-4218-B249-154BF94A44D2}" type="presOf" srcId="{8E10971F-A4C5-4B68-817F-69790A78FDCE}" destId="{82E01847-5422-443D-9A99-700F2B10132C}" srcOrd="2" destOrd="0" presId="urn:microsoft.com/office/officeart/2005/8/layout/gear1"/>
    <dgm:cxn modelId="{7967E4F5-1664-495A-A13C-FEBB0F43BD3D}" type="presOf" srcId="{90B4579B-1EBC-4A6D-8F92-99B3F2337594}" destId="{15B988EA-EF38-46B5-A52E-AB11FB73CADD}" srcOrd="0" destOrd="0" presId="urn:microsoft.com/office/officeart/2005/8/layout/gear1"/>
    <dgm:cxn modelId="{39F66F0A-95AF-42BE-BC3D-5D3B0956C9CC}" type="presParOf" srcId="{15B988EA-EF38-46B5-A52E-AB11FB73CADD}" destId="{F0A54EF7-9E13-4585-802C-5C6459EF7634}" srcOrd="0" destOrd="0" presId="urn:microsoft.com/office/officeart/2005/8/layout/gear1"/>
    <dgm:cxn modelId="{0C69B8C7-DF3F-4571-993D-2582A3AB86F2}" type="presParOf" srcId="{15B988EA-EF38-46B5-A52E-AB11FB73CADD}" destId="{7A14D0E5-379F-4C43-BE97-041E5B3131FC}" srcOrd="1" destOrd="0" presId="urn:microsoft.com/office/officeart/2005/8/layout/gear1"/>
    <dgm:cxn modelId="{98264261-7FE4-4513-BF4A-A123B58C0195}" type="presParOf" srcId="{15B988EA-EF38-46B5-A52E-AB11FB73CADD}" destId="{C3B57338-0534-4643-8CC0-48FCBFA518D6}" srcOrd="2" destOrd="0" presId="urn:microsoft.com/office/officeart/2005/8/layout/gear1"/>
    <dgm:cxn modelId="{FEB1F9EB-21B1-4487-9210-D7CE27C4556A}" type="presParOf" srcId="{15B988EA-EF38-46B5-A52E-AB11FB73CADD}" destId="{44943374-9279-48F3-B736-2E6700A4C7DD}" srcOrd="3" destOrd="0" presId="urn:microsoft.com/office/officeart/2005/8/layout/gear1"/>
    <dgm:cxn modelId="{05E842EB-C902-4F9E-8020-73E468077C25}" type="presParOf" srcId="{15B988EA-EF38-46B5-A52E-AB11FB73CADD}" destId="{4263A8C5-6167-445D-83B8-FF9F3E38BC2E}" srcOrd="4" destOrd="0" presId="urn:microsoft.com/office/officeart/2005/8/layout/gear1"/>
    <dgm:cxn modelId="{06771E30-2C4B-4430-BC12-1D10FD68A931}" type="presParOf" srcId="{15B988EA-EF38-46B5-A52E-AB11FB73CADD}" destId="{82E01847-5422-443D-9A99-700F2B10132C}" srcOrd="5" destOrd="0" presId="urn:microsoft.com/office/officeart/2005/8/layout/gear1"/>
    <dgm:cxn modelId="{CC5ABB9E-3089-4EB0-AEB8-D153A3A63490}" type="presParOf" srcId="{15B988EA-EF38-46B5-A52E-AB11FB73CADD}" destId="{643FEC16-91B6-4699-BCD9-E5E97FFC334D}" srcOrd="6" destOrd="0" presId="urn:microsoft.com/office/officeart/2005/8/layout/gear1"/>
    <dgm:cxn modelId="{7DCC9BA5-F5B4-4B23-A8A3-810CFF3EF079}" type="presParOf" srcId="{15B988EA-EF38-46B5-A52E-AB11FB73CADD}" destId="{6F9A5E2F-95BB-4328-AAF5-E0AC969778F5}" srcOrd="7" destOrd="0" presId="urn:microsoft.com/office/officeart/2005/8/layout/gear1"/>
    <dgm:cxn modelId="{908821E5-2329-4045-88BF-1F8336EFC653}" type="presParOf" srcId="{15B988EA-EF38-46B5-A52E-AB11FB73CADD}" destId="{2F62DDFF-6CBC-47DB-BA00-3CCB8423446D}" srcOrd="8" destOrd="0" presId="urn:microsoft.com/office/officeart/2005/8/layout/gear1"/>
    <dgm:cxn modelId="{198460B3-2C58-45E5-9097-C0C191057557}" type="presParOf" srcId="{15B988EA-EF38-46B5-A52E-AB11FB73CADD}" destId="{C320557D-F1FB-4B66-B139-B33CBB3F2519}" srcOrd="9" destOrd="0" presId="urn:microsoft.com/office/officeart/2005/8/layout/gear1"/>
    <dgm:cxn modelId="{2CA2DF1F-4A24-4FCB-B8BC-0397519CEDF9}" type="presParOf" srcId="{15B988EA-EF38-46B5-A52E-AB11FB73CADD}" destId="{B579FA4B-D41E-47EB-A4BE-0EDB287593FC}" srcOrd="10" destOrd="0" presId="urn:microsoft.com/office/officeart/2005/8/layout/gear1"/>
    <dgm:cxn modelId="{8CBB6EC3-DFBB-431C-B16B-8F9AF58777E3}" type="presParOf" srcId="{15B988EA-EF38-46B5-A52E-AB11FB73CADD}" destId="{E9CCD0B0-55B6-4D2D-A8C6-250F01648442}" srcOrd="11" destOrd="0" presId="urn:microsoft.com/office/officeart/2005/8/layout/gear1"/>
    <dgm:cxn modelId="{3DEC04E2-8C7D-4A32-B1F2-8B141550F790}" type="presParOf" srcId="{15B988EA-EF38-46B5-A52E-AB11FB73CADD}" destId="{81C4CC52-8932-474B-9538-154168D893E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4FB3F6-CB2D-4D9A-9CB4-7D2B9E51259A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D0CD6838-2986-4074-91B5-AD3B799F0922}">
      <dgm:prSet phldrT="[Text]"/>
      <dgm:spPr/>
      <dgm:t>
        <a:bodyPr/>
        <a:lstStyle/>
        <a:p>
          <a:r>
            <a:rPr lang="en-US" dirty="0"/>
            <a:t>SOS07</a:t>
          </a:r>
        </a:p>
      </dgm:t>
    </dgm:pt>
    <dgm:pt modelId="{CD167AFC-75D8-497E-B0B1-A22A8B6A0786}" type="parTrans" cxnId="{D74DF5FC-07D8-4371-B694-287C85B13060}">
      <dgm:prSet/>
      <dgm:spPr/>
      <dgm:t>
        <a:bodyPr/>
        <a:lstStyle/>
        <a:p>
          <a:endParaRPr lang="en-US"/>
        </a:p>
      </dgm:t>
    </dgm:pt>
    <dgm:pt modelId="{25F5C10A-6A94-488D-9736-60E841D1CBD7}" type="sibTrans" cxnId="{D74DF5FC-07D8-4371-B694-287C85B13060}">
      <dgm:prSet/>
      <dgm:spPr/>
      <dgm:t>
        <a:bodyPr/>
        <a:lstStyle/>
        <a:p>
          <a:endParaRPr lang="en-US"/>
        </a:p>
      </dgm:t>
    </dgm:pt>
    <dgm:pt modelId="{85481810-D80A-4F46-B819-C35A374A5E4C}" type="pres">
      <dgm:prSet presAssocID="{F94FB3F6-CB2D-4D9A-9CB4-7D2B9E51259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E414FC9-1DAF-44AE-ACAF-1B7691496145}" type="pres">
      <dgm:prSet presAssocID="{D0CD6838-2986-4074-91B5-AD3B799F0922}" presName="gear1" presStyleLbl="node1" presStyleIdx="0" presStyleCnt="1" custScaleX="155297" custScaleY="156974" custLinFactNeighborX="-20921" custLinFactNeighborY="-8597">
        <dgm:presLayoutVars>
          <dgm:chMax val="1"/>
          <dgm:bulletEnabled val="1"/>
        </dgm:presLayoutVars>
      </dgm:prSet>
      <dgm:spPr/>
    </dgm:pt>
    <dgm:pt modelId="{17619FD6-613D-41FF-9A7A-1070A1B12520}" type="pres">
      <dgm:prSet presAssocID="{D0CD6838-2986-4074-91B5-AD3B799F0922}" presName="gear1srcNode" presStyleLbl="node1" presStyleIdx="0" presStyleCnt="1"/>
      <dgm:spPr/>
    </dgm:pt>
    <dgm:pt modelId="{22FDC53D-CB1D-4E3C-94EE-6D2714571BE2}" type="pres">
      <dgm:prSet presAssocID="{D0CD6838-2986-4074-91B5-AD3B799F0922}" presName="gear1dstNode" presStyleLbl="node1" presStyleIdx="0" presStyleCnt="1"/>
      <dgm:spPr/>
    </dgm:pt>
    <dgm:pt modelId="{B2436A0A-33F0-4989-9064-5FC9F4CBED17}" type="pres">
      <dgm:prSet presAssocID="{25F5C10A-6A94-488D-9736-60E841D1CBD7}" presName="connector1" presStyleLbl="sibTrans2D1" presStyleIdx="0" presStyleCnt="1" custAng="11667923" custScaleX="140868" custScaleY="155411" custLinFactNeighborX="-45175" custLinFactNeighborY="-3207"/>
      <dgm:spPr/>
    </dgm:pt>
  </dgm:ptLst>
  <dgm:cxnLst>
    <dgm:cxn modelId="{50A8915E-DFA8-4965-B3CF-674D1AE3DA5B}" type="presOf" srcId="{D0CD6838-2986-4074-91B5-AD3B799F0922}" destId="{17619FD6-613D-41FF-9A7A-1070A1B12520}" srcOrd="1" destOrd="0" presId="urn:microsoft.com/office/officeart/2005/8/layout/gear1"/>
    <dgm:cxn modelId="{9592B86A-3CC5-4BDF-BE16-13CAF8460F7F}" type="presOf" srcId="{25F5C10A-6A94-488D-9736-60E841D1CBD7}" destId="{B2436A0A-33F0-4989-9064-5FC9F4CBED17}" srcOrd="0" destOrd="0" presId="urn:microsoft.com/office/officeart/2005/8/layout/gear1"/>
    <dgm:cxn modelId="{4CE9EC83-FFA0-4381-8BDD-C78E7122B5E1}" type="presOf" srcId="{D0CD6838-2986-4074-91B5-AD3B799F0922}" destId="{7E414FC9-1DAF-44AE-ACAF-1B7691496145}" srcOrd="0" destOrd="0" presId="urn:microsoft.com/office/officeart/2005/8/layout/gear1"/>
    <dgm:cxn modelId="{0309F59E-8FA1-45A0-973C-09D5C5071E5A}" type="presOf" srcId="{F94FB3F6-CB2D-4D9A-9CB4-7D2B9E51259A}" destId="{85481810-D80A-4F46-B819-C35A374A5E4C}" srcOrd="0" destOrd="0" presId="urn:microsoft.com/office/officeart/2005/8/layout/gear1"/>
    <dgm:cxn modelId="{1A0393A5-9C39-430F-8147-B2548E996BE3}" type="presOf" srcId="{D0CD6838-2986-4074-91B5-AD3B799F0922}" destId="{22FDC53D-CB1D-4E3C-94EE-6D2714571BE2}" srcOrd="2" destOrd="0" presId="urn:microsoft.com/office/officeart/2005/8/layout/gear1"/>
    <dgm:cxn modelId="{D74DF5FC-07D8-4371-B694-287C85B13060}" srcId="{F94FB3F6-CB2D-4D9A-9CB4-7D2B9E51259A}" destId="{D0CD6838-2986-4074-91B5-AD3B799F0922}" srcOrd="0" destOrd="0" parTransId="{CD167AFC-75D8-497E-B0B1-A22A8B6A0786}" sibTransId="{25F5C10A-6A94-488D-9736-60E841D1CBD7}"/>
    <dgm:cxn modelId="{BF6354A3-4693-46E5-94E0-7E4509CF191C}" type="presParOf" srcId="{85481810-D80A-4F46-B819-C35A374A5E4C}" destId="{7E414FC9-1DAF-44AE-ACAF-1B7691496145}" srcOrd="0" destOrd="0" presId="urn:microsoft.com/office/officeart/2005/8/layout/gear1"/>
    <dgm:cxn modelId="{F66BB118-E1F9-4405-8D32-1760635C4680}" type="presParOf" srcId="{85481810-D80A-4F46-B819-C35A374A5E4C}" destId="{17619FD6-613D-41FF-9A7A-1070A1B12520}" srcOrd="1" destOrd="0" presId="urn:microsoft.com/office/officeart/2005/8/layout/gear1"/>
    <dgm:cxn modelId="{B3D25EB0-DF38-48FF-B2CB-8FE66D28B3A5}" type="presParOf" srcId="{85481810-D80A-4F46-B819-C35A374A5E4C}" destId="{22FDC53D-CB1D-4E3C-94EE-6D2714571BE2}" srcOrd="2" destOrd="0" presId="urn:microsoft.com/office/officeart/2005/8/layout/gear1"/>
    <dgm:cxn modelId="{A952B70B-A0A8-4D0D-97F8-905837C5E65E}" type="presParOf" srcId="{85481810-D80A-4F46-B819-C35A374A5E4C}" destId="{B2436A0A-33F0-4989-9064-5FC9F4CBED17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04CE8-904F-476E-B398-240482214ABC}">
      <dsp:nvSpPr>
        <dsp:cNvPr id="0" name=""/>
        <dsp:cNvSpPr/>
      </dsp:nvSpPr>
      <dsp:spPr>
        <a:xfrm>
          <a:off x="4153889" y="2919382"/>
          <a:ext cx="2120845" cy="1373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 Classes and define relationships to solidify system schematics.</a:t>
          </a:r>
        </a:p>
      </dsp:txBody>
      <dsp:txXfrm>
        <a:off x="4820322" y="3293017"/>
        <a:ext cx="1424233" cy="970012"/>
      </dsp:txXfrm>
    </dsp:sp>
    <dsp:sp modelId="{6C88AEAF-CEEA-4417-86FA-E0F7A8CC9DDE}">
      <dsp:nvSpPr>
        <dsp:cNvPr id="0" name=""/>
        <dsp:cNvSpPr/>
      </dsp:nvSpPr>
      <dsp:spPr>
        <a:xfrm>
          <a:off x="545846" y="2919382"/>
          <a:ext cx="2120845" cy="1373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 functions to realize the functional requirements of SOS16</a:t>
          </a:r>
        </a:p>
      </dsp:txBody>
      <dsp:txXfrm>
        <a:off x="576025" y="3293017"/>
        <a:ext cx="1424233" cy="970012"/>
      </dsp:txXfrm>
    </dsp:sp>
    <dsp:sp modelId="{4376B098-F82C-453C-8E7B-4604CBDDCFC8}">
      <dsp:nvSpPr>
        <dsp:cNvPr id="0" name=""/>
        <dsp:cNvSpPr/>
      </dsp:nvSpPr>
      <dsp:spPr>
        <a:xfrm>
          <a:off x="4006173" y="0"/>
          <a:ext cx="2120845" cy="1373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 Scenarios to represent instances of SOS.</a:t>
          </a:r>
        </a:p>
      </dsp:txBody>
      <dsp:txXfrm>
        <a:off x="4672605" y="30179"/>
        <a:ext cx="1424233" cy="970012"/>
      </dsp:txXfrm>
    </dsp:sp>
    <dsp:sp modelId="{631AAC75-2561-4422-9DBD-8C21B8580470}">
      <dsp:nvSpPr>
        <dsp:cNvPr id="0" name=""/>
        <dsp:cNvSpPr/>
      </dsp:nvSpPr>
      <dsp:spPr>
        <a:xfrm>
          <a:off x="545846" y="0"/>
          <a:ext cx="2120845" cy="1373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Identify Analysis Objects.</a:t>
          </a:r>
        </a:p>
      </dsp:txBody>
      <dsp:txXfrm>
        <a:off x="576025" y="30179"/>
        <a:ext cx="1424233" cy="970012"/>
      </dsp:txXfrm>
    </dsp:sp>
    <dsp:sp modelId="{16ADB276-7255-43A6-98BB-07E8054AF462}">
      <dsp:nvSpPr>
        <dsp:cNvPr id="0" name=""/>
        <dsp:cNvSpPr/>
      </dsp:nvSpPr>
      <dsp:spPr>
        <a:xfrm>
          <a:off x="1434540" y="244712"/>
          <a:ext cx="1858959" cy="185895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SOS16</a:t>
          </a:r>
        </a:p>
      </dsp:txBody>
      <dsp:txXfrm>
        <a:off x="1979016" y="789188"/>
        <a:ext cx="1314483" cy="1314483"/>
      </dsp:txXfrm>
    </dsp:sp>
    <dsp:sp modelId="{C2E97DDA-6BF1-49EA-8EBC-46EBE81D0294}">
      <dsp:nvSpPr>
        <dsp:cNvPr id="0" name=""/>
        <dsp:cNvSpPr/>
      </dsp:nvSpPr>
      <dsp:spPr>
        <a:xfrm rot="5400000">
          <a:off x="3379364" y="244712"/>
          <a:ext cx="1858959" cy="185895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Object Diagram</a:t>
          </a:r>
        </a:p>
      </dsp:txBody>
      <dsp:txXfrm rot="-5400000">
        <a:off x="3379364" y="789188"/>
        <a:ext cx="1314483" cy="1314483"/>
      </dsp:txXfrm>
    </dsp:sp>
    <dsp:sp modelId="{99F49723-A033-4DD5-B745-C8FF71B751FF}">
      <dsp:nvSpPr>
        <dsp:cNvPr id="0" name=""/>
        <dsp:cNvSpPr/>
      </dsp:nvSpPr>
      <dsp:spPr>
        <a:xfrm rot="10800000">
          <a:off x="3379364" y="2189536"/>
          <a:ext cx="1858959" cy="185895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Class Diagram</a:t>
          </a:r>
        </a:p>
      </dsp:txBody>
      <dsp:txXfrm rot="10800000">
        <a:off x="3379364" y="2189536"/>
        <a:ext cx="1314483" cy="1314483"/>
      </dsp:txXfrm>
    </dsp:sp>
    <dsp:sp modelId="{80B13F54-4243-42C0-9E1B-321BDB0AE7EB}">
      <dsp:nvSpPr>
        <dsp:cNvPr id="0" name=""/>
        <dsp:cNvSpPr/>
      </dsp:nvSpPr>
      <dsp:spPr>
        <a:xfrm rot="16200000">
          <a:off x="1434540" y="2189536"/>
          <a:ext cx="1858959" cy="185895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Sequence Diagram</a:t>
          </a:r>
        </a:p>
      </dsp:txBody>
      <dsp:txXfrm rot="5400000">
        <a:off x="1979016" y="2189536"/>
        <a:ext cx="1314483" cy="1314483"/>
      </dsp:txXfrm>
    </dsp:sp>
    <dsp:sp modelId="{EF34EDA7-EB7E-4AA9-A6AB-64E89176219F}">
      <dsp:nvSpPr>
        <dsp:cNvPr id="0" name=""/>
        <dsp:cNvSpPr/>
      </dsp:nvSpPr>
      <dsp:spPr>
        <a:xfrm>
          <a:off x="3015515" y="1760215"/>
          <a:ext cx="641834" cy="55811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F6074-0C81-4D0A-BBB2-59C67CE3FD16}">
      <dsp:nvSpPr>
        <dsp:cNvPr id="0" name=""/>
        <dsp:cNvSpPr/>
      </dsp:nvSpPr>
      <dsp:spPr>
        <a:xfrm rot="10800000">
          <a:off x="3015515" y="1974876"/>
          <a:ext cx="641834" cy="55811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54EF7-9E13-4585-802C-5C6459EF7634}">
      <dsp:nvSpPr>
        <dsp:cNvPr id="0" name=""/>
        <dsp:cNvSpPr/>
      </dsp:nvSpPr>
      <dsp:spPr>
        <a:xfrm>
          <a:off x="2712274" y="1396418"/>
          <a:ext cx="1907227" cy="190722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Sequence Diagram</a:t>
          </a:r>
        </a:p>
      </dsp:txBody>
      <dsp:txXfrm>
        <a:off x="3095711" y="1843177"/>
        <a:ext cx="1140353" cy="980354"/>
      </dsp:txXfrm>
    </dsp:sp>
    <dsp:sp modelId="{44943374-9279-48F3-B736-2E6700A4C7DD}">
      <dsp:nvSpPr>
        <dsp:cNvPr id="0" name=""/>
        <dsp:cNvSpPr/>
      </dsp:nvSpPr>
      <dsp:spPr>
        <a:xfrm rot="247488">
          <a:off x="1618706" y="958635"/>
          <a:ext cx="1387074" cy="138707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 Diagram</a:t>
          </a:r>
        </a:p>
      </dsp:txBody>
      <dsp:txXfrm>
        <a:off x="1967906" y="1309946"/>
        <a:ext cx="688674" cy="684452"/>
      </dsp:txXfrm>
    </dsp:sp>
    <dsp:sp modelId="{643FEC16-91B6-4699-BCD9-E5E97FFC334D}">
      <dsp:nvSpPr>
        <dsp:cNvPr id="0" name=""/>
        <dsp:cNvSpPr/>
      </dsp:nvSpPr>
      <dsp:spPr>
        <a:xfrm>
          <a:off x="2674935" y="152719"/>
          <a:ext cx="1359050" cy="135905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Object Diagram</a:t>
          </a:r>
        </a:p>
      </dsp:txBody>
      <dsp:txXfrm rot="900000">
        <a:off x="2973015" y="450799"/>
        <a:ext cx="762891" cy="762891"/>
      </dsp:txXfrm>
    </dsp:sp>
    <dsp:sp modelId="{B579FA4B-D41E-47EB-A4BE-0EDB287593FC}">
      <dsp:nvSpPr>
        <dsp:cNvPr id="0" name=""/>
        <dsp:cNvSpPr/>
      </dsp:nvSpPr>
      <dsp:spPr>
        <a:xfrm rot="1581012">
          <a:off x="2625163" y="1173032"/>
          <a:ext cx="2441251" cy="2441251"/>
        </a:xfrm>
        <a:prstGeom prst="circularArrow">
          <a:avLst>
            <a:gd name="adj1" fmla="val 4687"/>
            <a:gd name="adj2" fmla="val 299029"/>
            <a:gd name="adj3" fmla="val 2496038"/>
            <a:gd name="adj4" fmla="val 1590533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CD0B0-55B6-4D2D-A8C6-250F01648442}">
      <dsp:nvSpPr>
        <dsp:cNvPr id="0" name=""/>
        <dsp:cNvSpPr/>
      </dsp:nvSpPr>
      <dsp:spPr>
        <a:xfrm rot="336825">
          <a:off x="1260452" y="826375"/>
          <a:ext cx="1773721" cy="177372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4CC52-8932-474B-9538-154168D893E9}">
      <dsp:nvSpPr>
        <dsp:cNvPr id="0" name=""/>
        <dsp:cNvSpPr/>
      </dsp:nvSpPr>
      <dsp:spPr>
        <a:xfrm rot="8912663">
          <a:off x="2407010" y="-209181"/>
          <a:ext cx="1912429" cy="191242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14FC9-1DAF-44AE-ACAF-1B7691496145}">
      <dsp:nvSpPr>
        <dsp:cNvPr id="0" name=""/>
        <dsp:cNvSpPr/>
      </dsp:nvSpPr>
      <dsp:spPr>
        <a:xfrm>
          <a:off x="1576091" y="64724"/>
          <a:ext cx="2627789" cy="265616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SOS07</a:t>
          </a:r>
        </a:p>
      </dsp:txBody>
      <dsp:txXfrm>
        <a:off x="2104393" y="685033"/>
        <a:ext cx="1571185" cy="1368971"/>
      </dsp:txXfrm>
    </dsp:sp>
    <dsp:sp modelId="{B2436A0A-33F0-4989-9064-5FC9F4CBED17}">
      <dsp:nvSpPr>
        <dsp:cNvPr id="0" name=""/>
        <dsp:cNvSpPr/>
      </dsp:nvSpPr>
      <dsp:spPr>
        <a:xfrm rot="11667923">
          <a:off x="1083061" y="-224479"/>
          <a:ext cx="2931871" cy="3234553"/>
        </a:xfrm>
        <a:prstGeom prst="circularArrow">
          <a:avLst>
            <a:gd name="adj1" fmla="val 4878"/>
            <a:gd name="adj2" fmla="val 312630"/>
            <a:gd name="adj3" fmla="val 3043463"/>
            <a:gd name="adj4" fmla="val 15362040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7B18B-C095-4AA5-9AE6-44437B9B539E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E9F11-5378-4ADA-BF65-D7EDB1D95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 to implement is medium since it requires web-based technology.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3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object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33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class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5273-357A-44F9-B829-B72290E01AB2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B7CC-F537-4FCF-8EE3-2660B59E7D7E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7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ACA3-977D-484D-828B-64C3DA8A0D1F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2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BE7-B412-4AB0-8661-9FC4C96AC7B4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147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201A-42EB-4D41-955A-8EFA9E91AF8B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D8B7-B83B-4324-865E-70934BC03FCF}" type="datetime1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62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A9B-C75E-4791-8567-4EDE615B769D}" type="datetime1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39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012C-49AE-4989-B2FD-51A0AC9516E3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2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2A9-CE86-4D42-82B1-47CB1757B2B3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78C3-82B7-4DE0-B1B3-D1939DFFF1F4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1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EF6-EB37-44C6-92F7-AC45C74D32BC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393F-9384-45D4-805C-1CB7173B9356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C747-2714-4C59-95F8-D2ADB42E4758}" type="datetime1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4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7D7-5DC3-4299-85C9-582A2E817B7A}" type="datetime1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5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CD37-62FF-42A3-A691-171206154C73}" type="datetime1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6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C931-F50A-4573-B734-FF52839C32AE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4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B9FF-F800-40E0-9194-0C193CB23E31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1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A336FE-01EE-4B21-B377-78359BC384C2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19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AD2F-FF7C-4670-9F0D-6A94B3614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Student Organization System (SOS)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117E4-1D7E-4602-95F2-61D0E4C5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8007" y="3591683"/>
            <a:ext cx="4935985" cy="2812002"/>
          </a:xfrm>
          <a:effectLst/>
        </p:spPr>
        <p:txBody>
          <a:bodyPr anchor="ctr">
            <a:normAutofit fontScale="40000" lnSpcReduction="20000"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Armando J. Ochoa – Primary Facilitator</a:t>
            </a:r>
          </a:p>
          <a:p>
            <a:pPr>
              <a:lnSpc>
                <a:spcPct val="90000"/>
              </a:lnSpc>
            </a:pPr>
            <a:r>
              <a:rPr lang="en-US" sz="5600" dirty="0" err="1"/>
              <a:t>Yovanni</a:t>
            </a:r>
            <a:r>
              <a:rPr lang="en-US" sz="5600" dirty="0"/>
              <a:t> Jones – Developer</a:t>
            </a:r>
          </a:p>
          <a:p>
            <a:pPr>
              <a:lnSpc>
                <a:spcPct val="90000"/>
              </a:lnSpc>
            </a:pPr>
            <a:r>
              <a:rPr lang="en-US" sz="5600" dirty="0"/>
              <a:t>Anthony Sanchez-</a:t>
            </a:r>
            <a:r>
              <a:rPr lang="en-US" sz="5600" dirty="0" err="1"/>
              <a:t>Ayra</a:t>
            </a:r>
            <a:r>
              <a:rPr lang="en-US" sz="5600" dirty="0"/>
              <a:t> – Team Leader</a:t>
            </a:r>
          </a:p>
          <a:p>
            <a:pPr>
              <a:lnSpc>
                <a:spcPct val="90000"/>
              </a:lnSpc>
            </a:pPr>
            <a:r>
              <a:rPr lang="en-US" sz="5600" dirty="0" err="1"/>
              <a:t>Teriq</a:t>
            </a:r>
            <a:r>
              <a:rPr lang="en-US" sz="5600" dirty="0"/>
              <a:t> Douglas – Minute Taker</a:t>
            </a:r>
          </a:p>
          <a:p>
            <a:pPr>
              <a:lnSpc>
                <a:spcPct val="90000"/>
              </a:lnSpc>
            </a:pPr>
            <a:r>
              <a:rPr lang="en-US" sz="5600" dirty="0" err="1"/>
              <a:t>M.Kian</a:t>
            </a:r>
            <a:r>
              <a:rPr lang="en-US" sz="5600" dirty="0"/>
              <a:t> </a:t>
            </a:r>
            <a:r>
              <a:rPr lang="en-US" sz="5600" dirty="0" err="1"/>
              <a:t>Maroofi</a:t>
            </a:r>
            <a:r>
              <a:rPr lang="en-US" sz="5600" dirty="0"/>
              <a:t> – Time Keeper</a:t>
            </a:r>
          </a:p>
          <a:p>
            <a:pPr>
              <a:lnSpc>
                <a:spcPct val="90000"/>
              </a:lnSpc>
            </a:pPr>
            <a:r>
              <a:rPr lang="en-US" sz="5600" dirty="0"/>
              <a:t>Date: 10/01/2019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1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FE26-F133-4E4B-AECF-BBE8599E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 for SOS7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AB257D-424E-4C6B-8AEF-CD1CEE6FA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180" b="1"/>
          <a:stretch/>
        </p:blipFill>
        <p:spPr>
          <a:xfrm>
            <a:off x="5929776" y="1712058"/>
            <a:ext cx="5965083" cy="301234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F5CAC-D369-41D5-BE20-C5FA72B3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6C646A-8AB4-4B10-AEC9-DCF7070D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4ADC48-94F0-461B-BD50-6E35DC22E3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0"/>
          <a:stretch/>
        </p:blipFill>
        <p:spPr>
          <a:xfrm>
            <a:off x="1002811" y="1712058"/>
            <a:ext cx="4599969" cy="31647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D7AFDF-21FA-4036-9E19-D4460B84C2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63"/>
          <a:stretch/>
        </p:blipFill>
        <p:spPr>
          <a:xfrm>
            <a:off x="1002811" y="1712058"/>
            <a:ext cx="4569007" cy="316474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87EA68-6888-49B6-AA2A-9B66AC3A98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3"/>
          <a:stretch/>
        </p:blipFill>
        <p:spPr>
          <a:xfrm>
            <a:off x="5929776" y="1714721"/>
            <a:ext cx="5965083" cy="34312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72D1B5-0452-40EF-97B8-502E1454946D}"/>
              </a:ext>
            </a:extLst>
          </p:cNvPr>
          <p:cNvSpPr txBox="1"/>
          <p:nvPr/>
        </p:nvSpPr>
        <p:spPr>
          <a:xfrm>
            <a:off x="1002811" y="4955458"/>
            <a:ext cx="404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Homepage for User Jane Doe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36A896-DDCF-4A60-B405-C393A9223D55}"/>
              </a:ext>
            </a:extLst>
          </p:cNvPr>
          <p:cNvSpPr txBox="1"/>
          <p:nvPr/>
        </p:nvSpPr>
        <p:spPr>
          <a:xfrm>
            <a:off x="5929776" y="5148605"/>
            <a:ext cx="404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Edit Profile Form</a:t>
            </a:r>
          </a:p>
        </p:txBody>
      </p:sp>
    </p:spTree>
    <p:extLst>
      <p:ext uri="{BB962C8B-B14F-4D97-AF65-F5344CB8AC3E}">
        <p14:creationId xmlns:p14="http://schemas.microsoft.com/office/powerpoint/2010/main" val="20863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8A7A-6888-46F3-9DD8-F9AA0F03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15" y="9551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Requirement Analysis SOS16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A5FD-26CD-4B6B-9442-579F6AC9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B33FCE2-4568-4CD6-954C-D0AF098A8A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885532"/>
              </p:ext>
            </p:extLst>
          </p:nvPr>
        </p:nvGraphicFramePr>
        <p:xfrm>
          <a:off x="2475482" y="1282395"/>
          <a:ext cx="6672865" cy="429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6E87CD-DD0E-4BA7-B0F4-A5D19BDA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B129A2-12B4-4F8C-A89F-36658AAE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6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6B16-0F75-4133-BE39-ECCE1795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Requirement Analysis SOS07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B3DD74-B981-428E-A535-D376FBA2D635}"/>
              </a:ext>
            </a:extLst>
          </p:cNvPr>
          <p:cNvGrpSpPr/>
          <p:nvPr/>
        </p:nvGrpSpPr>
        <p:grpSpPr>
          <a:xfrm>
            <a:off x="2562352" y="914400"/>
            <a:ext cx="6487984" cy="5151437"/>
            <a:chOff x="665825" y="678197"/>
            <a:chExt cx="8832542" cy="6668070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F20F2720-682B-49A2-B93B-3CD8950A37C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71562027"/>
                </p:ext>
              </p:extLst>
            </p:nvPr>
          </p:nvGraphicFramePr>
          <p:xfrm>
            <a:off x="2032000" y="678197"/>
            <a:ext cx="7218533" cy="4488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8F3D398C-0D50-41BB-807F-C385F63E71D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39068362"/>
                </p:ext>
              </p:extLst>
            </p:nvPr>
          </p:nvGraphicFramePr>
          <p:xfrm>
            <a:off x="665825" y="3363943"/>
            <a:ext cx="8832542" cy="39823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84B3B-1BE4-40E0-BECB-01EA1BA3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63A12-D1B1-4BD0-89E6-A05ADB4D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EEB8-5622-4702-AD82-5EEE0379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93" y="-31003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Sequence Diagram for SOS7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014B5A-EC84-4B91-9591-63DAE1853CD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460" r="1057" b="1755"/>
          <a:stretch/>
        </p:blipFill>
        <p:spPr>
          <a:xfrm>
            <a:off x="2271718" y="786195"/>
            <a:ext cx="7648564" cy="509708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C722A-B56B-42DB-8D41-2B60CEC7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74340-2D7A-48CC-B203-7ED7D992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4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B40E-E978-4CA5-A7F8-8ECDF16E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5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Object Diagram SOS16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9310B1-B378-4C5C-843C-A7BD4168B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43537" y="1267110"/>
            <a:ext cx="4304926" cy="432377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E4AAC-AF50-421A-8D37-CC72E4FD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7B75E-CD89-4451-AA61-D4A5221E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6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1D7D-0FCE-41E5-A10E-4D37B63C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4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 Diagram for SOS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6A109-35D1-40A0-A541-34831739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6DB854-06AC-4A78-AB7C-49849C9236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997404"/>
            <a:ext cx="12192000" cy="586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8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88A08-3D15-48AA-9523-CE97DA5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Purpose and Scope of System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81FC554-6824-4A5C-8014-D3AA21121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single point of access to all users to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all the organizations they belong to.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nearby events hosted by organizations.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new organizations.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with other members.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organization leaders and their privileges.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advertise organization-related events.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Scope: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Features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finance management.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F12B3-6A4D-4D92-AA15-0C33C327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013" y="5883275"/>
            <a:ext cx="6752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1976-A732-4443-BDE0-C1DD04AF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87DE-53CA-4A50-BA94-4F9FB063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448" y="640263"/>
            <a:ext cx="10313107" cy="1344975"/>
          </a:xfrm>
        </p:spPr>
        <p:txBody>
          <a:bodyPr>
            <a:normAutofit/>
          </a:bodyPr>
          <a:lstStyle/>
          <a:p>
            <a:r>
              <a:rPr lang="en-US" sz="4000" dirty="0"/>
              <a:t>Project Schedule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F6B13FB-8AC5-4871-9D3A-168808988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449" y="1985239"/>
            <a:ext cx="5880480" cy="30615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F06CA0-4488-4D4E-98C6-3ECBAD6B1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433" y="1985238"/>
            <a:ext cx="4108123" cy="306154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A66E-D452-4765-9F1C-5102A23D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3812-B744-4092-9939-BBDDB54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BA7A1-1FF1-4E40-92DF-BBD1B01FD1C5}"/>
              </a:ext>
            </a:extLst>
          </p:cNvPr>
          <p:cNvSpPr txBox="1"/>
          <p:nvPr/>
        </p:nvSpPr>
        <p:spPr>
          <a:xfrm>
            <a:off x="954449" y="5046785"/>
            <a:ext cx="588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Gantt chart for the first deliverable.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74B79-E980-45D6-9F34-D3F35E4ACFC8}"/>
              </a:ext>
            </a:extLst>
          </p:cNvPr>
          <p:cNvSpPr txBox="1"/>
          <p:nvPr/>
        </p:nvSpPr>
        <p:spPr>
          <a:xfrm>
            <a:off x="7076826" y="5046785"/>
            <a:ext cx="41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Scheduled tasks up to the first deliverable.</a:t>
            </a:r>
          </a:p>
        </p:txBody>
      </p:sp>
    </p:spTree>
    <p:extLst>
      <p:ext uri="{BB962C8B-B14F-4D97-AF65-F5344CB8AC3E}">
        <p14:creationId xmlns:p14="http://schemas.microsoft.com/office/powerpoint/2010/main" val="248211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88A08-3D15-48AA-9523-CE97DA5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UML </a:t>
            </a:r>
            <a:br>
              <a:rPr lang="en-US" sz="3600" dirty="0"/>
            </a:br>
            <a:r>
              <a:rPr lang="en-US" sz="3600" dirty="0"/>
              <a:t>Use Case Diagram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F12B3-6A4D-4D92-AA15-0C33C327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013" y="5883275"/>
            <a:ext cx="6752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1976-A732-4443-BDE0-C1DD04AF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7" name="Content Placeholder 16" descr="A close up of a map&#10;&#10;Description automatically generated">
            <a:extLst>
              <a:ext uri="{FF2B5EF4-FFF2-40B4-BE49-F238E27FC236}">
                <a16:creationId xmlns:a16="http://schemas.microsoft.com/office/drawing/2014/main" id="{56CAF5E3-9894-4B93-AA5C-5CDBE77B8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84" y="407543"/>
            <a:ext cx="4273527" cy="547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5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2C7CF-7C9A-4EB5-B235-5F518A20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SOS16 Create Organization </a:t>
            </a:r>
            <a:r>
              <a:rPr lang="en-US" sz="3600" i="1" dirty="0"/>
              <a:t>Functional Requirements</a:t>
            </a:r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6C05-500A-4A96-8FC3-68BA23690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 - user is logged 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clicks on “Organization Tab.”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webpage switches to Organization page.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click on “Create Organization.”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then fills out form asking for the Organization details.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submits form to the Organization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Postconditions – user becomes Club Organizer for the Organization.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6E1-6E55-4ADF-8780-E44F723D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013" y="5883275"/>
            <a:ext cx="6752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FB0D3-9F12-45E6-BB77-100C04C1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9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39BA5-4E22-416B-9DAB-5D650074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SOS16 Create Organization </a:t>
            </a:r>
            <a:r>
              <a:rPr lang="en-US" sz="3600" i="1" dirty="0"/>
              <a:t>Nonfunctional Requirements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EC6A-1E37-4240-A390-671968E7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Usability: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 minutes to complete the request.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Reliability: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Mean time to failure – 5% monthly.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Performance: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200 requests per min and process each in 6 sec.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Criticality: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High. Main purpose of the system.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Frequency: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organization requests monthly.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81082-EBD0-4FD9-8F2F-4EA172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013" y="5883275"/>
            <a:ext cx="6752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Student Organization System - Software Requirements Document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6F299-2724-4DCF-908F-4865B882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95D12-93E5-4792-8911-C3E65B4C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SOS07</a:t>
            </a:r>
            <a:br>
              <a:rPr lang="en-US" sz="3600" dirty="0"/>
            </a:br>
            <a:r>
              <a:rPr lang="en-US" sz="3600" dirty="0"/>
              <a:t>Edit Profile </a:t>
            </a:r>
            <a:r>
              <a:rPr lang="en-US" sz="3600" i="1" dirty="0">
                <a:effectLst/>
              </a:rPr>
              <a:t>Functional Requirements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DC12-2B2D-4A7A-9FA0-630077C51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7" y="1115568"/>
            <a:ext cx="6315803" cy="4626864"/>
          </a:xfrm>
        </p:spPr>
        <p:txBody>
          <a:bodyPr anchor="ctr">
            <a:no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Preconditions: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is logged in.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Description: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clicks “Edit Profile.”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is shown an editable form.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inputs the data and submits the request. 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The webpage request the user’s password.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System authenticates their request.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Postconditions: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data has been updated on the data storage.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2DAB3-6AC7-49EE-964F-D9FC0E16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013" y="5883275"/>
            <a:ext cx="6752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F499B-2F63-4C8B-ABC7-9036F1D5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54550-EAAB-4767-B092-837AA8B7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SOS07</a:t>
            </a:r>
            <a:br>
              <a:rPr lang="en-US" sz="3600" dirty="0"/>
            </a:br>
            <a:r>
              <a:rPr lang="en-US" sz="3600" dirty="0"/>
              <a:t>Edit Profile </a:t>
            </a:r>
            <a:r>
              <a:rPr lang="en-US" sz="3600" i="1" dirty="0"/>
              <a:t>Nonfunctional Requirements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896D-85DA-47C5-A746-DAC19397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Usability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sec to find and complete use case.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Reliability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Mean Time to Failure – 5% monthly.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Performance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checks per min and process each ~2 sec.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Criticality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Low. Secondary feature of the system.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Frequency: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profile edits per week.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B289B-48C4-4B16-A026-17C88265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013" y="5883275"/>
            <a:ext cx="6752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BC3CB-FEF7-410F-82BC-650FFB64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A077-B6FB-4817-9FCE-F0B9734A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361016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User Interface Design for SOS16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06F036-35FF-4D3A-A731-68820BB65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0" t="25942" r="16582" b="7559"/>
          <a:stretch/>
        </p:blipFill>
        <p:spPr>
          <a:xfrm>
            <a:off x="913795" y="1623358"/>
            <a:ext cx="6498120" cy="3604846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46776CE-C8BE-43FC-8407-ADA4DF10BB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2" t="21927" r="49985" b="9317"/>
          <a:stretch/>
        </p:blipFill>
        <p:spPr>
          <a:xfrm>
            <a:off x="8191506" y="1291463"/>
            <a:ext cx="2699277" cy="405842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0A3F1-24D3-419B-81B8-1987ED90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EC5D1F-EB62-4030-AFB3-F8EE8D42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EC8C1-3D7B-4800-ADC3-7C5D524F541F}"/>
              </a:ext>
            </a:extLst>
          </p:cNvPr>
          <p:cNvSpPr txBox="1"/>
          <p:nvPr/>
        </p:nvSpPr>
        <p:spPr>
          <a:xfrm>
            <a:off x="1054774" y="5261966"/>
            <a:ext cx="621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New Organization Form for SOS16 Scenario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71CC5-0F51-4FE5-99E1-B73428DA9C90}"/>
              </a:ext>
            </a:extLst>
          </p:cNvPr>
          <p:cNvSpPr txBox="1"/>
          <p:nvPr/>
        </p:nvSpPr>
        <p:spPr>
          <a:xfrm>
            <a:off x="8191506" y="5374858"/>
            <a:ext cx="26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Resulting Organization</a:t>
            </a:r>
          </a:p>
        </p:txBody>
      </p:sp>
    </p:spTree>
    <p:extLst>
      <p:ext uri="{BB962C8B-B14F-4D97-AF65-F5344CB8AC3E}">
        <p14:creationId xmlns:p14="http://schemas.microsoft.com/office/powerpoint/2010/main" val="1879802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556</Words>
  <Application>Microsoft Office PowerPoint</Application>
  <PresentationFormat>Widescreen</PresentationFormat>
  <Paragraphs>120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 2</vt:lpstr>
      <vt:lpstr>Slate</vt:lpstr>
      <vt:lpstr>Student Organization System (SOS)</vt:lpstr>
      <vt:lpstr>Purpose and Scope of System</vt:lpstr>
      <vt:lpstr>Project Schedule</vt:lpstr>
      <vt:lpstr>UML  Use Case Diagram</vt:lpstr>
      <vt:lpstr>SOS16 Create Organization Functional Requirements</vt:lpstr>
      <vt:lpstr>SOS16 Create Organization Nonfunctional Requirements</vt:lpstr>
      <vt:lpstr>SOS07 Edit Profile Functional Requirements</vt:lpstr>
      <vt:lpstr>SOS07 Edit Profile Nonfunctional Requirements</vt:lpstr>
      <vt:lpstr>User Interface Design for SOS16</vt:lpstr>
      <vt:lpstr>User Interface Design for SOS7</vt:lpstr>
      <vt:lpstr>Requirement Analysis SOS16</vt:lpstr>
      <vt:lpstr>Requirement Analysis SOS07</vt:lpstr>
      <vt:lpstr>Sequence Diagram for SOS7</vt:lpstr>
      <vt:lpstr>Object Diagram SOS16</vt:lpstr>
      <vt:lpstr>Class Diagram for 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Organization System (SOS)</dc:title>
  <dc:creator>Armando Javier Ochoa Martinez</dc:creator>
  <cp:lastModifiedBy>Anthony Sanchez-Ayra</cp:lastModifiedBy>
  <cp:revision>7</cp:revision>
  <dcterms:created xsi:type="dcterms:W3CDTF">2019-10-01T14:15:21Z</dcterms:created>
  <dcterms:modified xsi:type="dcterms:W3CDTF">2019-10-01T15:55:50Z</dcterms:modified>
</cp:coreProperties>
</file>