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66D35-6766-464F-91B8-44497D3113E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93E97-0855-43B5-90CC-1F54E35B3094}">
      <dgm:prSet phldrT="[Text]"/>
      <dgm:spPr/>
      <dgm:t>
        <a:bodyPr/>
        <a:lstStyle/>
        <a:p>
          <a:r>
            <a:rPr lang="en-US" dirty="0"/>
            <a:t>SOS16</a:t>
          </a:r>
        </a:p>
      </dgm:t>
    </dgm:pt>
    <dgm:pt modelId="{4182B55F-84DA-45D2-B4F2-8BA9648FC63F}" type="parTrans" cxnId="{2F565DE8-8C5F-41C5-AF78-FFDD19CD45FB}">
      <dgm:prSet/>
      <dgm:spPr/>
      <dgm:t>
        <a:bodyPr/>
        <a:lstStyle/>
        <a:p>
          <a:endParaRPr lang="en-US"/>
        </a:p>
      </dgm:t>
    </dgm:pt>
    <dgm:pt modelId="{85B365F5-2B02-4784-B921-749F5FB0DFFF}" type="sibTrans" cxnId="{2F565DE8-8C5F-41C5-AF78-FFDD19CD45FB}">
      <dgm:prSet/>
      <dgm:spPr/>
      <dgm:t>
        <a:bodyPr/>
        <a:lstStyle/>
        <a:p>
          <a:endParaRPr lang="en-US"/>
        </a:p>
      </dgm:t>
    </dgm:pt>
    <dgm:pt modelId="{D54A560A-6A0D-4D33-AB93-C94AA0B7E81E}">
      <dgm:prSet phldrT="[Text]"/>
      <dgm:spPr/>
      <dgm:t>
        <a:bodyPr/>
        <a:lstStyle/>
        <a:p>
          <a:r>
            <a:rPr lang="en-US" dirty="0"/>
            <a:t>Identify Analysis Objects.</a:t>
          </a:r>
        </a:p>
      </dgm:t>
    </dgm:pt>
    <dgm:pt modelId="{957F1BEA-0452-4328-8C53-63722E2FAE2B}" type="parTrans" cxnId="{3E9DAA76-231C-4FEA-96AB-2C6EC94CEF2A}">
      <dgm:prSet/>
      <dgm:spPr/>
      <dgm:t>
        <a:bodyPr/>
        <a:lstStyle/>
        <a:p>
          <a:endParaRPr lang="en-US"/>
        </a:p>
      </dgm:t>
    </dgm:pt>
    <dgm:pt modelId="{89E42DE6-E807-41CB-B9F4-F80902941C61}" type="sibTrans" cxnId="{3E9DAA76-231C-4FEA-96AB-2C6EC94CEF2A}">
      <dgm:prSet/>
      <dgm:spPr/>
      <dgm:t>
        <a:bodyPr/>
        <a:lstStyle/>
        <a:p>
          <a:endParaRPr lang="en-US"/>
        </a:p>
      </dgm:t>
    </dgm:pt>
    <dgm:pt modelId="{EAB30B2E-A050-4234-946B-43CDC3F1FAF1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19BAB5E5-258B-41A5-A30D-39606D57B5E2}" type="parTrans" cxnId="{1006AEF6-4DFA-4055-AE33-07038D85FAF3}">
      <dgm:prSet/>
      <dgm:spPr/>
      <dgm:t>
        <a:bodyPr/>
        <a:lstStyle/>
        <a:p>
          <a:endParaRPr lang="en-US"/>
        </a:p>
      </dgm:t>
    </dgm:pt>
    <dgm:pt modelId="{1A298165-9EDB-4E50-A882-191773EE39AF}" type="sibTrans" cxnId="{1006AEF6-4DFA-4055-AE33-07038D85FAF3}">
      <dgm:prSet/>
      <dgm:spPr/>
      <dgm:t>
        <a:bodyPr/>
        <a:lstStyle/>
        <a:p>
          <a:endParaRPr lang="en-US"/>
        </a:p>
      </dgm:t>
    </dgm:pt>
    <dgm:pt modelId="{40E4A293-DD10-4DBB-8062-C1781D55C1B4}">
      <dgm:prSet phldrT="[Text]"/>
      <dgm:spPr/>
      <dgm:t>
        <a:bodyPr/>
        <a:lstStyle/>
        <a:p>
          <a:r>
            <a:rPr lang="en-US" dirty="0"/>
            <a:t>Create Scenarios to represent instances of SOS.</a:t>
          </a:r>
        </a:p>
      </dgm:t>
    </dgm:pt>
    <dgm:pt modelId="{19CBD54D-75EF-47E4-9F37-74B005045C9D}" type="parTrans" cxnId="{A4D3048F-4CEB-48FD-9FF9-80DF977BDCBD}">
      <dgm:prSet/>
      <dgm:spPr/>
      <dgm:t>
        <a:bodyPr/>
        <a:lstStyle/>
        <a:p>
          <a:endParaRPr lang="en-US"/>
        </a:p>
      </dgm:t>
    </dgm:pt>
    <dgm:pt modelId="{854BB59A-CB3C-410A-A96A-6DB011E47814}" type="sibTrans" cxnId="{A4D3048F-4CEB-48FD-9FF9-80DF977BDCBD}">
      <dgm:prSet/>
      <dgm:spPr/>
      <dgm:t>
        <a:bodyPr/>
        <a:lstStyle/>
        <a:p>
          <a:endParaRPr lang="en-US"/>
        </a:p>
      </dgm:t>
    </dgm:pt>
    <dgm:pt modelId="{8D03A2F1-6E16-4841-B09B-3896409DDAC2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9DDE2162-266A-4D8C-8F0A-38D7FD8681BD}" type="parTrans" cxnId="{864E9D5F-53C3-4AA1-AFC1-A8E579EA008A}">
      <dgm:prSet/>
      <dgm:spPr/>
      <dgm:t>
        <a:bodyPr/>
        <a:lstStyle/>
        <a:p>
          <a:endParaRPr lang="en-US"/>
        </a:p>
      </dgm:t>
    </dgm:pt>
    <dgm:pt modelId="{D7FE5081-BA16-4E7F-8787-07E7E3318D43}" type="sibTrans" cxnId="{864E9D5F-53C3-4AA1-AFC1-A8E579EA008A}">
      <dgm:prSet/>
      <dgm:spPr/>
      <dgm:t>
        <a:bodyPr/>
        <a:lstStyle/>
        <a:p>
          <a:endParaRPr lang="en-US"/>
        </a:p>
      </dgm:t>
    </dgm:pt>
    <dgm:pt modelId="{7CBA4DBF-7D04-4B6B-8703-F7DD665DD200}">
      <dgm:prSet phldrT="[Text]"/>
      <dgm:spPr/>
      <dgm:t>
        <a:bodyPr/>
        <a:lstStyle/>
        <a:p>
          <a:r>
            <a:rPr lang="en-US" dirty="0"/>
            <a:t>Create Classes and define relationships to solidify system schematics.</a:t>
          </a:r>
        </a:p>
      </dgm:t>
    </dgm:pt>
    <dgm:pt modelId="{7C26AC95-E89E-49E6-B2D4-054B35AB4C37}" type="parTrans" cxnId="{98A00D36-989A-4D62-82B9-A25CCD52D64F}">
      <dgm:prSet/>
      <dgm:spPr/>
      <dgm:t>
        <a:bodyPr/>
        <a:lstStyle/>
        <a:p>
          <a:endParaRPr lang="en-US"/>
        </a:p>
      </dgm:t>
    </dgm:pt>
    <dgm:pt modelId="{E4177848-6201-46CD-9CA6-F98107DF6AFE}" type="sibTrans" cxnId="{98A00D36-989A-4D62-82B9-A25CCD52D64F}">
      <dgm:prSet/>
      <dgm:spPr/>
      <dgm:t>
        <a:bodyPr/>
        <a:lstStyle/>
        <a:p>
          <a:endParaRPr lang="en-US"/>
        </a:p>
      </dgm:t>
    </dgm:pt>
    <dgm:pt modelId="{19A54CA7-5946-4E63-A544-DF2F7134396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F7120D1A-4463-4458-8BAF-5B1F76D560CD}" type="parTrans" cxnId="{4756F7E4-BA8D-4897-A5F3-E80B0A7876E5}">
      <dgm:prSet/>
      <dgm:spPr/>
      <dgm:t>
        <a:bodyPr/>
        <a:lstStyle/>
        <a:p>
          <a:endParaRPr lang="en-US"/>
        </a:p>
      </dgm:t>
    </dgm:pt>
    <dgm:pt modelId="{EE8F8956-14EC-476C-AF72-9CD2FBA36D19}" type="sibTrans" cxnId="{4756F7E4-BA8D-4897-A5F3-E80B0A7876E5}">
      <dgm:prSet/>
      <dgm:spPr/>
      <dgm:t>
        <a:bodyPr/>
        <a:lstStyle/>
        <a:p>
          <a:endParaRPr lang="en-US"/>
        </a:p>
      </dgm:t>
    </dgm:pt>
    <dgm:pt modelId="{27C1C85F-8E93-45E9-814A-2E42A8892E5F}">
      <dgm:prSet phldrT="[Text]"/>
      <dgm:spPr/>
      <dgm:t>
        <a:bodyPr/>
        <a:lstStyle/>
        <a:p>
          <a:r>
            <a:rPr lang="en-US" dirty="0"/>
            <a:t>Create functions to realize the functional requirements of SOS16</a:t>
          </a:r>
        </a:p>
      </dgm:t>
    </dgm:pt>
    <dgm:pt modelId="{B9136595-8C4C-4AAC-87CD-3903E58D07CF}" type="parTrans" cxnId="{B989C98E-7F26-46EA-8099-289538828068}">
      <dgm:prSet/>
      <dgm:spPr/>
      <dgm:t>
        <a:bodyPr/>
        <a:lstStyle/>
        <a:p>
          <a:endParaRPr lang="en-US"/>
        </a:p>
      </dgm:t>
    </dgm:pt>
    <dgm:pt modelId="{04BED3EC-04D5-435C-891D-797672E45593}" type="sibTrans" cxnId="{B989C98E-7F26-46EA-8099-289538828068}">
      <dgm:prSet/>
      <dgm:spPr/>
      <dgm:t>
        <a:bodyPr/>
        <a:lstStyle/>
        <a:p>
          <a:endParaRPr lang="en-US"/>
        </a:p>
      </dgm:t>
    </dgm:pt>
    <dgm:pt modelId="{9672D1D5-D35A-4E5F-9826-CFF523E1F712}" type="pres">
      <dgm:prSet presAssocID="{21166D35-6766-464F-91B8-44497D3113E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782661A-EA26-42BC-9B24-F8D5063AC3C7}" type="pres">
      <dgm:prSet presAssocID="{21166D35-6766-464F-91B8-44497D3113E1}" presName="children" presStyleCnt="0"/>
      <dgm:spPr/>
    </dgm:pt>
    <dgm:pt modelId="{99044542-02C4-4469-AA85-C491C109121F}" type="pres">
      <dgm:prSet presAssocID="{21166D35-6766-464F-91B8-44497D3113E1}" presName="child1group" presStyleCnt="0"/>
      <dgm:spPr/>
    </dgm:pt>
    <dgm:pt modelId="{631AAC75-2561-4422-9DBD-8C21B8580470}" type="pres">
      <dgm:prSet presAssocID="{21166D35-6766-464F-91B8-44497D3113E1}" presName="child1" presStyleLbl="bgAcc1" presStyleIdx="0" presStyleCnt="4"/>
      <dgm:spPr/>
    </dgm:pt>
    <dgm:pt modelId="{C4D7CDDC-7F6C-4115-B925-E5ECAB3F3070}" type="pres">
      <dgm:prSet presAssocID="{21166D35-6766-464F-91B8-44497D3113E1}" presName="child1Text" presStyleLbl="bgAcc1" presStyleIdx="0" presStyleCnt="4">
        <dgm:presLayoutVars>
          <dgm:bulletEnabled val="1"/>
        </dgm:presLayoutVars>
      </dgm:prSet>
      <dgm:spPr/>
    </dgm:pt>
    <dgm:pt modelId="{9ACD54BF-F99C-4F38-B20F-6C3E19C90D82}" type="pres">
      <dgm:prSet presAssocID="{21166D35-6766-464F-91B8-44497D3113E1}" presName="child2group" presStyleCnt="0"/>
      <dgm:spPr/>
    </dgm:pt>
    <dgm:pt modelId="{4376B098-F82C-453C-8E7B-4604CBDDCFC8}" type="pres">
      <dgm:prSet presAssocID="{21166D35-6766-464F-91B8-44497D3113E1}" presName="child2" presStyleLbl="bgAcc1" presStyleIdx="1" presStyleCnt="4"/>
      <dgm:spPr/>
    </dgm:pt>
    <dgm:pt modelId="{08F08511-6B1F-4E00-AEA1-7AF7F8C2709B}" type="pres">
      <dgm:prSet presAssocID="{21166D35-6766-464F-91B8-44497D3113E1}" presName="child2Text" presStyleLbl="bgAcc1" presStyleIdx="1" presStyleCnt="4">
        <dgm:presLayoutVars>
          <dgm:bulletEnabled val="1"/>
        </dgm:presLayoutVars>
      </dgm:prSet>
      <dgm:spPr/>
    </dgm:pt>
    <dgm:pt modelId="{ED3F1B51-3A62-4B3E-BC73-83D8B6475887}" type="pres">
      <dgm:prSet presAssocID="{21166D35-6766-464F-91B8-44497D3113E1}" presName="child3group" presStyleCnt="0"/>
      <dgm:spPr/>
    </dgm:pt>
    <dgm:pt modelId="{8C004CE8-904F-476E-B398-240482214ABC}" type="pres">
      <dgm:prSet presAssocID="{21166D35-6766-464F-91B8-44497D3113E1}" presName="child3" presStyleLbl="bgAcc1" presStyleIdx="2" presStyleCnt="4" custLinFactNeighborX="6965" custLinFactNeighborY="983"/>
      <dgm:spPr/>
    </dgm:pt>
    <dgm:pt modelId="{DD9CCC57-A5CB-4FDD-90A1-102A8BDEA994}" type="pres">
      <dgm:prSet presAssocID="{21166D35-6766-464F-91B8-44497D3113E1}" presName="child3Text" presStyleLbl="bgAcc1" presStyleIdx="2" presStyleCnt="4">
        <dgm:presLayoutVars>
          <dgm:bulletEnabled val="1"/>
        </dgm:presLayoutVars>
      </dgm:prSet>
      <dgm:spPr/>
    </dgm:pt>
    <dgm:pt modelId="{83111557-A883-4A41-AD1F-D91A06107024}" type="pres">
      <dgm:prSet presAssocID="{21166D35-6766-464F-91B8-44497D3113E1}" presName="child4group" presStyleCnt="0"/>
      <dgm:spPr/>
    </dgm:pt>
    <dgm:pt modelId="{6C88AEAF-CEEA-4417-86FA-E0F7A8CC9DDE}" type="pres">
      <dgm:prSet presAssocID="{21166D35-6766-464F-91B8-44497D3113E1}" presName="child4" presStyleLbl="bgAcc1" presStyleIdx="3" presStyleCnt="4"/>
      <dgm:spPr/>
    </dgm:pt>
    <dgm:pt modelId="{C801E996-6B66-41A3-9671-A5BA937BEDBB}" type="pres">
      <dgm:prSet presAssocID="{21166D35-6766-464F-91B8-44497D3113E1}" presName="child4Text" presStyleLbl="bgAcc1" presStyleIdx="3" presStyleCnt="4">
        <dgm:presLayoutVars>
          <dgm:bulletEnabled val="1"/>
        </dgm:presLayoutVars>
      </dgm:prSet>
      <dgm:spPr/>
    </dgm:pt>
    <dgm:pt modelId="{61E44476-31D2-4633-A912-6DE853B97125}" type="pres">
      <dgm:prSet presAssocID="{21166D35-6766-464F-91B8-44497D3113E1}" presName="childPlaceholder" presStyleCnt="0"/>
      <dgm:spPr/>
    </dgm:pt>
    <dgm:pt modelId="{846150D6-D509-4B7F-8976-C6709DB683F5}" type="pres">
      <dgm:prSet presAssocID="{21166D35-6766-464F-91B8-44497D3113E1}" presName="circle" presStyleCnt="0"/>
      <dgm:spPr/>
    </dgm:pt>
    <dgm:pt modelId="{16ADB276-7255-43A6-98BB-07E8054AF462}" type="pres">
      <dgm:prSet presAssocID="{21166D35-6766-464F-91B8-44497D3113E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2E97DDA-6BF1-49EA-8EBC-46EBE81D0294}" type="pres">
      <dgm:prSet presAssocID="{21166D35-6766-464F-91B8-44497D3113E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9F49723-A033-4DD5-B745-C8FF71B751FF}" type="pres">
      <dgm:prSet presAssocID="{21166D35-6766-464F-91B8-44497D3113E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B13F54-4243-42C0-9E1B-321BDB0AE7EB}" type="pres">
      <dgm:prSet presAssocID="{21166D35-6766-464F-91B8-44497D3113E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FDF63D-BB94-46C7-86FF-87072BDB8FC3}" type="pres">
      <dgm:prSet presAssocID="{21166D35-6766-464F-91B8-44497D3113E1}" presName="quadrantPlaceholder" presStyleCnt="0"/>
      <dgm:spPr/>
    </dgm:pt>
    <dgm:pt modelId="{EF34EDA7-EB7E-4AA9-A6AB-64E89176219F}" type="pres">
      <dgm:prSet presAssocID="{21166D35-6766-464F-91B8-44497D3113E1}" presName="center1" presStyleLbl="fgShp" presStyleIdx="0" presStyleCnt="2"/>
      <dgm:spPr/>
    </dgm:pt>
    <dgm:pt modelId="{555F6074-0C81-4D0A-BBB2-59C67CE3FD16}" type="pres">
      <dgm:prSet presAssocID="{21166D35-6766-464F-91B8-44497D3113E1}" presName="center2" presStyleLbl="fgShp" presStyleIdx="1" presStyleCnt="2"/>
      <dgm:spPr/>
    </dgm:pt>
  </dgm:ptLst>
  <dgm:cxnLst>
    <dgm:cxn modelId="{6F636718-7756-4F0E-A94F-B24778E1112C}" type="presOf" srcId="{7CBA4DBF-7D04-4B6B-8703-F7DD665DD200}" destId="{DD9CCC57-A5CB-4FDD-90A1-102A8BDEA994}" srcOrd="1" destOrd="0" presId="urn:microsoft.com/office/officeart/2005/8/layout/cycle4"/>
    <dgm:cxn modelId="{98A00D36-989A-4D62-82B9-A25CCD52D64F}" srcId="{8D03A2F1-6E16-4841-B09B-3896409DDAC2}" destId="{7CBA4DBF-7D04-4B6B-8703-F7DD665DD200}" srcOrd="0" destOrd="0" parTransId="{7C26AC95-E89E-49E6-B2D4-054B35AB4C37}" sibTransId="{E4177848-6201-46CD-9CA6-F98107DF6AFE}"/>
    <dgm:cxn modelId="{864E9D5F-53C3-4AA1-AFC1-A8E579EA008A}" srcId="{21166D35-6766-464F-91B8-44497D3113E1}" destId="{8D03A2F1-6E16-4841-B09B-3896409DDAC2}" srcOrd="2" destOrd="0" parTransId="{9DDE2162-266A-4D8C-8F0A-38D7FD8681BD}" sibTransId="{D7FE5081-BA16-4E7F-8787-07E7E3318D43}"/>
    <dgm:cxn modelId="{3459FD44-F88C-4FCC-B9F6-575ABE380D20}" type="presOf" srcId="{40E4A293-DD10-4DBB-8062-C1781D55C1B4}" destId="{4376B098-F82C-453C-8E7B-4604CBDDCFC8}" srcOrd="0" destOrd="0" presId="urn:microsoft.com/office/officeart/2005/8/layout/cycle4"/>
    <dgm:cxn modelId="{48B5424B-CB43-429A-8F99-7F9A8DE57254}" type="presOf" srcId="{7CBA4DBF-7D04-4B6B-8703-F7DD665DD200}" destId="{8C004CE8-904F-476E-B398-240482214ABC}" srcOrd="0" destOrd="0" presId="urn:microsoft.com/office/officeart/2005/8/layout/cycle4"/>
    <dgm:cxn modelId="{3897D84B-B1D8-4D6B-98C0-48F41026FA4C}" type="presOf" srcId="{21166D35-6766-464F-91B8-44497D3113E1}" destId="{9672D1D5-D35A-4E5F-9826-CFF523E1F712}" srcOrd="0" destOrd="0" presId="urn:microsoft.com/office/officeart/2005/8/layout/cycle4"/>
    <dgm:cxn modelId="{3E9DAA76-231C-4FEA-96AB-2C6EC94CEF2A}" srcId="{F4893E97-0855-43B5-90CC-1F54E35B3094}" destId="{D54A560A-6A0D-4D33-AB93-C94AA0B7E81E}" srcOrd="0" destOrd="0" parTransId="{957F1BEA-0452-4328-8C53-63722E2FAE2B}" sibTransId="{89E42DE6-E807-41CB-B9F4-F80902941C61}"/>
    <dgm:cxn modelId="{30588D7B-9581-4E2C-AC60-343E4895AB15}" type="presOf" srcId="{40E4A293-DD10-4DBB-8062-C1781D55C1B4}" destId="{08F08511-6B1F-4E00-AEA1-7AF7F8C2709B}" srcOrd="1" destOrd="0" presId="urn:microsoft.com/office/officeart/2005/8/layout/cycle4"/>
    <dgm:cxn modelId="{3D9ADE7C-EB76-4AAE-A053-A7D1E2CF1B3C}" type="presOf" srcId="{D54A560A-6A0D-4D33-AB93-C94AA0B7E81E}" destId="{C4D7CDDC-7F6C-4115-B925-E5ECAB3F3070}" srcOrd="1" destOrd="0" presId="urn:microsoft.com/office/officeart/2005/8/layout/cycle4"/>
    <dgm:cxn modelId="{B989C98E-7F26-46EA-8099-289538828068}" srcId="{19A54CA7-5946-4E63-A544-DF2F71343968}" destId="{27C1C85F-8E93-45E9-814A-2E42A8892E5F}" srcOrd="0" destOrd="0" parTransId="{B9136595-8C4C-4AAC-87CD-3903E58D07CF}" sibTransId="{04BED3EC-04D5-435C-891D-797672E45593}"/>
    <dgm:cxn modelId="{A4D3048F-4CEB-48FD-9FF9-80DF977BDCBD}" srcId="{EAB30B2E-A050-4234-946B-43CDC3F1FAF1}" destId="{40E4A293-DD10-4DBB-8062-C1781D55C1B4}" srcOrd="0" destOrd="0" parTransId="{19CBD54D-75EF-47E4-9F37-74B005045C9D}" sibTransId="{854BB59A-CB3C-410A-A96A-6DB011E47814}"/>
    <dgm:cxn modelId="{BE724D96-401F-4B5A-9836-EEA77C1C03B7}" type="presOf" srcId="{27C1C85F-8E93-45E9-814A-2E42A8892E5F}" destId="{6C88AEAF-CEEA-4417-86FA-E0F7A8CC9DDE}" srcOrd="0" destOrd="0" presId="urn:microsoft.com/office/officeart/2005/8/layout/cycle4"/>
    <dgm:cxn modelId="{968B4AA2-C153-46FB-8DFE-656F6CA86FD0}" type="presOf" srcId="{19A54CA7-5946-4E63-A544-DF2F71343968}" destId="{80B13F54-4243-42C0-9E1B-321BDB0AE7EB}" srcOrd="0" destOrd="0" presId="urn:microsoft.com/office/officeart/2005/8/layout/cycle4"/>
    <dgm:cxn modelId="{1ED2ADBE-4438-40E6-878D-608379A3B18E}" type="presOf" srcId="{27C1C85F-8E93-45E9-814A-2E42A8892E5F}" destId="{C801E996-6B66-41A3-9671-A5BA937BEDBB}" srcOrd="1" destOrd="0" presId="urn:microsoft.com/office/officeart/2005/8/layout/cycle4"/>
    <dgm:cxn modelId="{3E849DCE-D9A7-4479-99FA-87B3DC000AD9}" type="presOf" srcId="{D54A560A-6A0D-4D33-AB93-C94AA0B7E81E}" destId="{631AAC75-2561-4422-9DBD-8C21B8580470}" srcOrd="0" destOrd="0" presId="urn:microsoft.com/office/officeart/2005/8/layout/cycle4"/>
    <dgm:cxn modelId="{4756F7E4-BA8D-4897-A5F3-E80B0A7876E5}" srcId="{21166D35-6766-464F-91B8-44497D3113E1}" destId="{19A54CA7-5946-4E63-A544-DF2F71343968}" srcOrd="3" destOrd="0" parTransId="{F7120D1A-4463-4458-8BAF-5B1F76D560CD}" sibTransId="{EE8F8956-14EC-476C-AF72-9CD2FBA36D19}"/>
    <dgm:cxn modelId="{2F565DE8-8C5F-41C5-AF78-FFDD19CD45FB}" srcId="{21166D35-6766-464F-91B8-44497D3113E1}" destId="{F4893E97-0855-43B5-90CC-1F54E35B3094}" srcOrd="0" destOrd="0" parTransId="{4182B55F-84DA-45D2-B4F2-8BA9648FC63F}" sibTransId="{85B365F5-2B02-4784-B921-749F5FB0DFFF}"/>
    <dgm:cxn modelId="{C64D35EB-24F6-4CD9-BBD8-C3D8E6D27520}" type="presOf" srcId="{EAB30B2E-A050-4234-946B-43CDC3F1FAF1}" destId="{C2E97DDA-6BF1-49EA-8EBC-46EBE81D0294}" srcOrd="0" destOrd="0" presId="urn:microsoft.com/office/officeart/2005/8/layout/cycle4"/>
    <dgm:cxn modelId="{1006AEF6-4DFA-4055-AE33-07038D85FAF3}" srcId="{21166D35-6766-464F-91B8-44497D3113E1}" destId="{EAB30B2E-A050-4234-946B-43CDC3F1FAF1}" srcOrd="1" destOrd="0" parTransId="{19BAB5E5-258B-41A5-A30D-39606D57B5E2}" sibTransId="{1A298165-9EDB-4E50-A882-191773EE39AF}"/>
    <dgm:cxn modelId="{7622C0F7-B949-402B-8218-3701AD6A7679}" type="presOf" srcId="{8D03A2F1-6E16-4841-B09B-3896409DDAC2}" destId="{99F49723-A033-4DD5-B745-C8FF71B751FF}" srcOrd="0" destOrd="0" presId="urn:microsoft.com/office/officeart/2005/8/layout/cycle4"/>
    <dgm:cxn modelId="{12634DFC-DFE9-493E-954E-54672CF5E665}" type="presOf" srcId="{F4893E97-0855-43B5-90CC-1F54E35B3094}" destId="{16ADB276-7255-43A6-98BB-07E8054AF462}" srcOrd="0" destOrd="0" presId="urn:microsoft.com/office/officeart/2005/8/layout/cycle4"/>
    <dgm:cxn modelId="{225219EA-E61C-46FC-B9DF-2D838A7549C2}" type="presParOf" srcId="{9672D1D5-D35A-4E5F-9826-CFF523E1F712}" destId="{C782661A-EA26-42BC-9B24-F8D5063AC3C7}" srcOrd="0" destOrd="0" presId="urn:microsoft.com/office/officeart/2005/8/layout/cycle4"/>
    <dgm:cxn modelId="{3806F35F-8C49-40F0-AD87-B1519032E568}" type="presParOf" srcId="{C782661A-EA26-42BC-9B24-F8D5063AC3C7}" destId="{99044542-02C4-4469-AA85-C491C109121F}" srcOrd="0" destOrd="0" presId="urn:microsoft.com/office/officeart/2005/8/layout/cycle4"/>
    <dgm:cxn modelId="{140511CA-13FA-43A8-BB0F-5D803D8F1856}" type="presParOf" srcId="{99044542-02C4-4469-AA85-C491C109121F}" destId="{631AAC75-2561-4422-9DBD-8C21B8580470}" srcOrd="0" destOrd="0" presId="urn:microsoft.com/office/officeart/2005/8/layout/cycle4"/>
    <dgm:cxn modelId="{8C0ADF0F-F3ED-4FCE-A398-7F3758765730}" type="presParOf" srcId="{99044542-02C4-4469-AA85-C491C109121F}" destId="{C4D7CDDC-7F6C-4115-B925-E5ECAB3F3070}" srcOrd="1" destOrd="0" presId="urn:microsoft.com/office/officeart/2005/8/layout/cycle4"/>
    <dgm:cxn modelId="{28986EB5-199F-42E1-B63B-85F530D888D4}" type="presParOf" srcId="{C782661A-EA26-42BC-9B24-F8D5063AC3C7}" destId="{9ACD54BF-F99C-4F38-B20F-6C3E19C90D82}" srcOrd="1" destOrd="0" presId="urn:microsoft.com/office/officeart/2005/8/layout/cycle4"/>
    <dgm:cxn modelId="{5FF06BB6-DE78-4CBF-B0EA-817B52B8CBB7}" type="presParOf" srcId="{9ACD54BF-F99C-4F38-B20F-6C3E19C90D82}" destId="{4376B098-F82C-453C-8E7B-4604CBDDCFC8}" srcOrd="0" destOrd="0" presId="urn:microsoft.com/office/officeart/2005/8/layout/cycle4"/>
    <dgm:cxn modelId="{81100C3F-B071-434A-8408-4FB2CDCEB8C3}" type="presParOf" srcId="{9ACD54BF-F99C-4F38-B20F-6C3E19C90D82}" destId="{08F08511-6B1F-4E00-AEA1-7AF7F8C2709B}" srcOrd="1" destOrd="0" presId="urn:microsoft.com/office/officeart/2005/8/layout/cycle4"/>
    <dgm:cxn modelId="{4382D543-F433-4EA0-84E6-741016C65306}" type="presParOf" srcId="{C782661A-EA26-42BC-9B24-F8D5063AC3C7}" destId="{ED3F1B51-3A62-4B3E-BC73-83D8B6475887}" srcOrd="2" destOrd="0" presId="urn:microsoft.com/office/officeart/2005/8/layout/cycle4"/>
    <dgm:cxn modelId="{B3AF595D-B900-42F7-8450-AE4C6B2A4CDB}" type="presParOf" srcId="{ED3F1B51-3A62-4B3E-BC73-83D8B6475887}" destId="{8C004CE8-904F-476E-B398-240482214ABC}" srcOrd="0" destOrd="0" presId="urn:microsoft.com/office/officeart/2005/8/layout/cycle4"/>
    <dgm:cxn modelId="{526B9528-EFD8-48EC-9632-9466D7ED34D9}" type="presParOf" srcId="{ED3F1B51-3A62-4B3E-BC73-83D8B6475887}" destId="{DD9CCC57-A5CB-4FDD-90A1-102A8BDEA994}" srcOrd="1" destOrd="0" presId="urn:microsoft.com/office/officeart/2005/8/layout/cycle4"/>
    <dgm:cxn modelId="{53DF4C60-C71B-4A0B-A29A-0D09AE1968C9}" type="presParOf" srcId="{C782661A-EA26-42BC-9B24-F8D5063AC3C7}" destId="{83111557-A883-4A41-AD1F-D91A06107024}" srcOrd="3" destOrd="0" presId="urn:microsoft.com/office/officeart/2005/8/layout/cycle4"/>
    <dgm:cxn modelId="{52439EB8-2B8D-49F4-9065-31E3E45AC1A1}" type="presParOf" srcId="{83111557-A883-4A41-AD1F-D91A06107024}" destId="{6C88AEAF-CEEA-4417-86FA-E0F7A8CC9DDE}" srcOrd="0" destOrd="0" presId="urn:microsoft.com/office/officeart/2005/8/layout/cycle4"/>
    <dgm:cxn modelId="{82118F64-7534-4D80-A0E2-AF3308937586}" type="presParOf" srcId="{83111557-A883-4A41-AD1F-D91A06107024}" destId="{C801E996-6B66-41A3-9671-A5BA937BEDBB}" srcOrd="1" destOrd="0" presId="urn:microsoft.com/office/officeart/2005/8/layout/cycle4"/>
    <dgm:cxn modelId="{8173FCDD-EBCB-47AA-8474-96FF23C3E3F7}" type="presParOf" srcId="{C782661A-EA26-42BC-9B24-F8D5063AC3C7}" destId="{61E44476-31D2-4633-A912-6DE853B97125}" srcOrd="4" destOrd="0" presId="urn:microsoft.com/office/officeart/2005/8/layout/cycle4"/>
    <dgm:cxn modelId="{29BE9877-737D-4937-8A94-4496601A9430}" type="presParOf" srcId="{9672D1D5-D35A-4E5F-9826-CFF523E1F712}" destId="{846150D6-D509-4B7F-8976-C6709DB683F5}" srcOrd="1" destOrd="0" presId="urn:microsoft.com/office/officeart/2005/8/layout/cycle4"/>
    <dgm:cxn modelId="{11836298-4B37-4B74-A7D2-6A74461507F5}" type="presParOf" srcId="{846150D6-D509-4B7F-8976-C6709DB683F5}" destId="{16ADB276-7255-43A6-98BB-07E8054AF462}" srcOrd="0" destOrd="0" presId="urn:microsoft.com/office/officeart/2005/8/layout/cycle4"/>
    <dgm:cxn modelId="{0D35EC8D-D43F-4D52-B6A0-E3551594AED3}" type="presParOf" srcId="{846150D6-D509-4B7F-8976-C6709DB683F5}" destId="{C2E97DDA-6BF1-49EA-8EBC-46EBE81D0294}" srcOrd="1" destOrd="0" presId="urn:microsoft.com/office/officeart/2005/8/layout/cycle4"/>
    <dgm:cxn modelId="{F41F375C-3582-4B90-98F0-CF1B2338F9B3}" type="presParOf" srcId="{846150D6-D509-4B7F-8976-C6709DB683F5}" destId="{99F49723-A033-4DD5-B745-C8FF71B751FF}" srcOrd="2" destOrd="0" presId="urn:microsoft.com/office/officeart/2005/8/layout/cycle4"/>
    <dgm:cxn modelId="{1061A54F-B1F8-49A7-823C-C6476AEF7794}" type="presParOf" srcId="{846150D6-D509-4B7F-8976-C6709DB683F5}" destId="{80B13F54-4243-42C0-9E1B-321BDB0AE7EB}" srcOrd="3" destOrd="0" presId="urn:microsoft.com/office/officeart/2005/8/layout/cycle4"/>
    <dgm:cxn modelId="{D1CE0BA4-2F48-4907-A259-3E505E0191D0}" type="presParOf" srcId="{846150D6-D509-4B7F-8976-C6709DB683F5}" destId="{7EFDF63D-BB94-46C7-86FF-87072BDB8FC3}" srcOrd="4" destOrd="0" presId="urn:microsoft.com/office/officeart/2005/8/layout/cycle4"/>
    <dgm:cxn modelId="{50016057-D5B5-4186-9EC0-029C8A84915C}" type="presParOf" srcId="{9672D1D5-D35A-4E5F-9826-CFF523E1F712}" destId="{EF34EDA7-EB7E-4AA9-A6AB-64E89176219F}" srcOrd="2" destOrd="0" presId="urn:microsoft.com/office/officeart/2005/8/layout/cycle4"/>
    <dgm:cxn modelId="{00027ECE-18FA-471B-B739-9558565D51CC}" type="presParOf" srcId="{9672D1D5-D35A-4E5F-9826-CFF523E1F712}" destId="{555F6074-0C81-4D0A-BBB2-59C67CE3FD1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4579B-1EBC-4A6D-8F92-99B3F233759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E0DE45F-008C-4069-9F46-30A2575E73C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331B3A00-BD64-4508-95C5-278A9EDA4952}" type="parTrans" cxnId="{87F896AB-75CF-47DF-AEBD-E7E54DE93459}">
      <dgm:prSet/>
      <dgm:spPr/>
      <dgm:t>
        <a:bodyPr/>
        <a:lstStyle/>
        <a:p>
          <a:endParaRPr lang="en-US"/>
        </a:p>
      </dgm:t>
    </dgm:pt>
    <dgm:pt modelId="{A5669C31-66A3-4137-B8F2-3225C7BB7EE1}" type="sibTrans" cxnId="{87F896AB-75CF-47DF-AEBD-E7E54DE93459}">
      <dgm:prSet/>
      <dgm:spPr/>
      <dgm:t>
        <a:bodyPr/>
        <a:lstStyle/>
        <a:p>
          <a:endParaRPr lang="en-US"/>
        </a:p>
      </dgm:t>
    </dgm:pt>
    <dgm:pt modelId="{8E10971F-A4C5-4B68-817F-69790A78FDCE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F559B142-75D2-4746-9EB1-149CD2360FAE}" type="parTrans" cxnId="{25BBB8C9-62CD-4976-896F-9829C898FA35}">
      <dgm:prSet/>
      <dgm:spPr/>
      <dgm:t>
        <a:bodyPr/>
        <a:lstStyle/>
        <a:p>
          <a:endParaRPr lang="en-US"/>
        </a:p>
      </dgm:t>
    </dgm:pt>
    <dgm:pt modelId="{56E473A5-A1AB-4BB8-941E-1361E74DCF28}" type="sibTrans" cxnId="{25BBB8C9-62CD-4976-896F-9829C898FA35}">
      <dgm:prSet/>
      <dgm:spPr/>
      <dgm:t>
        <a:bodyPr/>
        <a:lstStyle/>
        <a:p>
          <a:endParaRPr lang="en-US"/>
        </a:p>
      </dgm:t>
    </dgm:pt>
    <dgm:pt modelId="{3AF132C0-ADED-42E3-BB3E-2EAA12EAFAEF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08E084A5-2901-4B5B-9C29-41F2FDCD236D}" type="parTrans" cxnId="{75078CD5-C54C-4E7E-BA21-55345D7A938F}">
      <dgm:prSet/>
      <dgm:spPr/>
      <dgm:t>
        <a:bodyPr/>
        <a:lstStyle/>
        <a:p>
          <a:endParaRPr lang="en-US"/>
        </a:p>
      </dgm:t>
    </dgm:pt>
    <dgm:pt modelId="{6B1C26FE-7F6C-4CE4-AB7D-543E55E31784}" type="sibTrans" cxnId="{75078CD5-C54C-4E7E-BA21-55345D7A938F}">
      <dgm:prSet/>
      <dgm:spPr/>
      <dgm:t>
        <a:bodyPr/>
        <a:lstStyle/>
        <a:p>
          <a:endParaRPr lang="en-US"/>
        </a:p>
      </dgm:t>
    </dgm:pt>
    <dgm:pt modelId="{15B988EA-EF38-46B5-A52E-AB11FB73CADD}" type="pres">
      <dgm:prSet presAssocID="{90B4579B-1EBC-4A6D-8F92-99B3F23375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A54EF7-9E13-4585-802C-5C6459EF7634}" type="pres">
      <dgm:prSet presAssocID="{0E0DE45F-008C-4069-9F46-30A2575E73C8}" presName="gear1" presStyleLbl="node1" presStyleIdx="0" presStyleCnt="3" custLinFactNeighborX="11252" custLinFactNeighborY="-12703">
        <dgm:presLayoutVars>
          <dgm:chMax val="1"/>
          <dgm:bulletEnabled val="1"/>
        </dgm:presLayoutVars>
      </dgm:prSet>
      <dgm:spPr/>
    </dgm:pt>
    <dgm:pt modelId="{7A14D0E5-379F-4C43-BE97-041E5B3131FC}" type="pres">
      <dgm:prSet presAssocID="{0E0DE45F-008C-4069-9F46-30A2575E73C8}" presName="gear1srcNode" presStyleLbl="node1" presStyleIdx="0" presStyleCnt="3"/>
      <dgm:spPr/>
    </dgm:pt>
    <dgm:pt modelId="{C3B57338-0534-4643-8CC0-48FCBFA518D6}" type="pres">
      <dgm:prSet presAssocID="{0E0DE45F-008C-4069-9F46-30A2575E73C8}" presName="gear1dstNode" presStyleLbl="node1" presStyleIdx="0" presStyleCnt="3"/>
      <dgm:spPr/>
    </dgm:pt>
    <dgm:pt modelId="{44943374-9279-48F3-B736-2E6700A4C7DD}" type="pres">
      <dgm:prSet presAssocID="{8E10971F-A4C5-4B68-817F-69790A78FDCE}" presName="gear2" presStyleLbl="node1" presStyleIdx="1" presStyleCnt="3" custLinFactNeighborX="18063" custLinFactNeighborY="-10888">
        <dgm:presLayoutVars>
          <dgm:chMax val="1"/>
          <dgm:bulletEnabled val="1"/>
        </dgm:presLayoutVars>
      </dgm:prSet>
      <dgm:spPr/>
    </dgm:pt>
    <dgm:pt modelId="{4263A8C5-6167-445D-83B8-FF9F3E38BC2E}" type="pres">
      <dgm:prSet presAssocID="{8E10971F-A4C5-4B68-817F-69790A78FDCE}" presName="gear2srcNode" presStyleLbl="node1" presStyleIdx="1" presStyleCnt="3"/>
      <dgm:spPr/>
    </dgm:pt>
    <dgm:pt modelId="{82E01847-5422-443D-9A99-700F2B10132C}" type="pres">
      <dgm:prSet presAssocID="{8E10971F-A4C5-4B68-817F-69790A78FDCE}" presName="gear2dstNode" presStyleLbl="node1" presStyleIdx="1" presStyleCnt="3"/>
      <dgm:spPr/>
    </dgm:pt>
    <dgm:pt modelId="{643FEC16-91B6-4699-BCD9-E5E97FFC334D}" type="pres">
      <dgm:prSet presAssocID="{3AF132C0-ADED-42E3-BB3E-2EAA12EAFAEF}" presName="gear3" presStyleLbl="node1" presStyleIdx="2" presStyleCnt="3" custAng="514448" custLinFactNeighborX="26617" custLinFactNeighborY="-9981"/>
      <dgm:spPr/>
    </dgm:pt>
    <dgm:pt modelId="{6F9A5E2F-95BB-4328-AAF5-E0AC969778F5}" type="pres">
      <dgm:prSet presAssocID="{3AF132C0-ADED-42E3-BB3E-2EAA12EAFAE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F62DDFF-6CBC-47DB-BA00-3CCB8423446D}" type="pres">
      <dgm:prSet presAssocID="{3AF132C0-ADED-42E3-BB3E-2EAA12EAFAEF}" presName="gear3srcNode" presStyleLbl="node1" presStyleIdx="2" presStyleCnt="3"/>
      <dgm:spPr/>
    </dgm:pt>
    <dgm:pt modelId="{C320557D-F1FB-4B66-B139-B33CBB3F2519}" type="pres">
      <dgm:prSet presAssocID="{3AF132C0-ADED-42E3-BB3E-2EAA12EAFAEF}" presName="gear3dstNode" presStyleLbl="node1" presStyleIdx="2" presStyleCnt="3"/>
      <dgm:spPr/>
    </dgm:pt>
    <dgm:pt modelId="{B579FA4B-D41E-47EB-A4BE-0EDB287593FC}" type="pres">
      <dgm:prSet presAssocID="{A5669C31-66A3-4137-B8F2-3225C7BB7EE1}" presName="connector1" presStyleLbl="sibTrans2D1" presStyleIdx="0" presStyleCnt="3" custLinFactNeighborX="10775" custLinFactNeighborY="-5104"/>
      <dgm:spPr/>
    </dgm:pt>
    <dgm:pt modelId="{E9CCD0B0-55B6-4D2D-A8C6-250F01648442}" type="pres">
      <dgm:prSet presAssocID="{56E473A5-A1AB-4BB8-941E-1361E74DCF28}" presName="connector2" presStyleLbl="sibTrans2D1" presStyleIdx="1" presStyleCnt="3" custLinFactNeighborX="21855" custLinFactNeighborY="-14050"/>
      <dgm:spPr/>
    </dgm:pt>
    <dgm:pt modelId="{81C4CC52-8932-474B-9538-154168D893E9}" type="pres">
      <dgm:prSet presAssocID="{6B1C26FE-7F6C-4CE4-AB7D-543E55E31784}" presName="connector3" presStyleLbl="sibTrans2D1" presStyleIdx="2" presStyleCnt="3" custAng="8912663" custLinFactNeighborX="23389" custLinFactNeighborY="-2975"/>
      <dgm:spPr/>
    </dgm:pt>
  </dgm:ptLst>
  <dgm:cxnLst>
    <dgm:cxn modelId="{BD04C800-87F8-475A-9252-1A6E8612F106}" type="presOf" srcId="{3AF132C0-ADED-42E3-BB3E-2EAA12EAFAEF}" destId="{6F9A5E2F-95BB-4328-AAF5-E0AC969778F5}" srcOrd="1" destOrd="0" presId="urn:microsoft.com/office/officeart/2005/8/layout/gear1"/>
    <dgm:cxn modelId="{7D0AFC08-E999-4176-9E34-7D605CB715C5}" type="presOf" srcId="{0E0DE45F-008C-4069-9F46-30A2575E73C8}" destId="{F0A54EF7-9E13-4585-802C-5C6459EF7634}" srcOrd="0" destOrd="0" presId="urn:microsoft.com/office/officeart/2005/8/layout/gear1"/>
    <dgm:cxn modelId="{1188D00C-F28D-44F2-AD8D-55997D30EBCF}" type="presOf" srcId="{0E0DE45F-008C-4069-9F46-30A2575E73C8}" destId="{7A14D0E5-379F-4C43-BE97-041E5B3131FC}" srcOrd="1" destOrd="0" presId="urn:microsoft.com/office/officeart/2005/8/layout/gear1"/>
    <dgm:cxn modelId="{72285F17-E055-463C-A7FE-3F0C9375EDD6}" type="presOf" srcId="{8E10971F-A4C5-4B68-817F-69790A78FDCE}" destId="{44943374-9279-48F3-B736-2E6700A4C7DD}" srcOrd="0" destOrd="0" presId="urn:microsoft.com/office/officeart/2005/8/layout/gear1"/>
    <dgm:cxn modelId="{D87A6F2E-2EBE-4298-991D-C748D1FBCE4F}" type="presOf" srcId="{A5669C31-66A3-4137-B8F2-3225C7BB7EE1}" destId="{B579FA4B-D41E-47EB-A4BE-0EDB287593FC}" srcOrd="0" destOrd="0" presId="urn:microsoft.com/office/officeart/2005/8/layout/gear1"/>
    <dgm:cxn modelId="{9962D141-AFF2-410D-A109-11326F748B57}" type="presOf" srcId="{56E473A5-A1AB-4BB8-941E-1361E74DCF28}" destId="{E9CCD0B0-55B6-4D2D-A8C6-250F01648442}" srcOrd="0" destOrd="0" presId="urn:microsoft.com/office/officeart/2005/8/layout/gear1"/>
    <dgm:cxn modelId="{A3F30666-CE0C-4CDC-A421-7D82AAC0F8A5}" type="presOf" srcId="{6B1C26FE-7F6C-4CE4-AB7D-543E55E31784}" destId="{81C4CC52-8932-474B-9538-154168D893E9}" srcOrd="0" destOrd="0" presId="urn:microsoft.com/office/officeart/2005/8/layout/gear1"/>
    <dgm:cxn modelId="{0C28C177-097D-47C2-9479-93E1E9041CD7}" type="presOf" srcId="{3AF132C0-ADED-42E3-BB3E-2EAA12EAFAEF}" destId="{643FEC16-91B6-4699-BCD9-E5E97FFC334D}" srcOrd="0" destOrd="0" presId="urn:microsoft.com/office/officeart/2005/8/layout/gear1"/>
    <dgm:cxn modelId="{5FF4A08F-2E9A-4666-B64E-41903778B486}" type="presOf" srcId="{3AF132C0-ADED-42E3-BB3E-2EAA12EAFAEF}" destId="{C320557D-F1FB-4B66-B139-B33CBB3F2519}" srcOrd="3" destOrd="0" presId="urn:microsoft.com/office/officeart/2005/8/layout/gear1"/>
    <dgm:cxn modelId="{44EF13A7-041C-425A-8986-2752B8FE6530}" type="presOf" srcId="{3AF132C0-ADED-42E3-BB3E-2EAA12EAFAEF}" destId="{2F62DDFF-6CBC-47DB-BA00-3CCB8423446D}" srcOrd="2" destOrd="0" presId="urn:microsoft.com/office/officeart/2005/8/layout/gear1"/>
    <dgm:cxn modelId="{87F896AB-75CF-47DF-AEBD-E7E54DE93459}" srcId="{90B4579B-1EBC-4A6D-8F92-99B3F2337594}" destId="{0E0DE45F-008C-4069-9F46-30A2575E73C8}" srcOrd="0" destOrd="0" parTransId="{331B3A00-BD64-4508-95C5-278A9EDA4952}" sibTransId="{A5669C31-66A3-4137-B8F2-3225C7BB7EE1}"/>
    <dgm:cxn modelId="{EA14B8AC-A1E3-4ED4-9477-909F01E786BE}" type="presOf" srcId="{8E10971F-A4C5-4B68-817F-69790A78FDCE}" destId="{4263A8C5-6167-445D-83B8-FF9F3E38BC2E}" srcOrd="1" destOrd="0" presId="urn:microsoft.com/office/officeart/2005/8/layout/gear1"/>
    <dgm:cxn modelId="{A70021BB-3E76-4953-B154-59A5E325FA63}" type="presOf" srcId="{0E0DE45F-008C-4069-9F46-30A2575E73C8}" destId="{C3B57338-0534-4643-8CC0-48FCBFA518D6}" srcOrd="2" destOrd="0" presId="urn:microsoft.com/office/officeart/2005/8/layout/gear1"/>
    <dgm:cxn modelId="{25BBB8C9-62CD-4976-896F-9829C898FA35}" srcId="{90B4579B-1EBC-4A6D-8F92-99B3F2337594}" destId="{8E10971F-A4C5-4B68-817F-69790A78FDCE}" srcOrd="1" destOrd="0" parTransId="{F559B142-75D2-4746-9EB1-149CD2360FAE}" sibTransId="{56E473A5-A1AB-4BB8-941E-1361E74DCF28}"/>
    <dgm:cxn modelId="{75078CD5-C54C-4E7E-BA21-55345D7A938F}" srcId="{90B4579B-1EBC-4A6D-8F92-99B3F2337594}" destId="{3AF132C0-ADED-42E3-BB3E-2EAA12EAFAEF}" srcOrd="2" destOrd="0" parTransId="{08E084A5-2901-4B5B-9C29-41F2FDCD236D}" sibTransId="{6B1C26FE-7F6C-4CE4-AB7D-543E55E31784}"/>
    <dgm:cxn modelId="{29257EF5-8543-4218-B249-154BF94A44D2}" type="presOf" srcId="{8E10971F-A4C5-4B68-817F-69790A78FDCE}" destId="{82E01847-5422-443D-9A99-700F2B10132C}" srcOrd="2" destOrd="0" presId="urn:microsoft.com/office/officeart/2005/8/layout/gear1"/>
    <dgm:cxn modelId="{7967E4F5-1664-495A-A13C-FEBB0F43BD3D}" type="presOf" srcId="{90B4579B-1EBC-4A6D-8F92-99B3F2337594}" destId="{15B988EA-EF38-46B5-A52E-AB11FB73CADD}" srcOrd="0" destOrd="0" presId="urn:microsoft.com/office/officeart/2005/8/layout/gear1"/>
    <dgm:cxn modelId="{39F66F0A-95AF-42BE-BC3D-5D3B0956C9CC}" type="presParOf" srcId="{15B988EA-EF38-46B5-A52E-AB11FB73CADD}" destId="{F0A54EF7-9E13-4585-802C-5C6459EF7634}" srcOrd="0" destOrd="0" presId="urn:microsoft.com/office/officeart/2005/8/layout/gear1"/>
    <dgm:cxn modelId="{0C69B8C7-DF3F-4571-993D-2582A3AB86F2}" type="presParOf" srcId="{15B988EA-EF38-46B5-A52E-AB11FB73CADD}" destId="{7A14D0E5-379F-4C43-BE97-041E5B3131FC}" srcOrd="1" destOrd="0" presId="urn:microsoft.com/office/officeart/2005/8/layout/gear1"/>
    <dgm:cxn modelId="{98264261-7FE4-4513-BF4A-A123B58C0195}" type="presParOf" srcId="{15B988EA-EF38-46B5-A52E-AB11FB73CADD}" destId="{C3B57338-0534-4643-8CC0-48FCBFA518D6}" srcOrd="2" destOrd="0" presId="urn:microsoft.com/office/officeart/2005/8/layout/gear1"/>
    <dgm:cxn modelId="{FEB1F9EB-21B1-4487-9210-D7CE27C4556A}" type="presParOf" srcId="{15B988EA-EF38-46B5-A52E-AB11FB73CADD}" destId="{44943374-9279-48F3-B736-2E6700A4C7DD}" srcOrd="3" destOrd="0" presId="urn:microsoft.com/office/officeart/2005/8/layout/gear1"/>
    <dgm:cxn modelId="{05E842EB-C902-4F9E-8020-73E468077C25}" type="presParOf" srcId="{15B988EA-EF38-46B5-A52E-AB11FB73CADD}" destId="{4263A8C5-6167-445D-83B8-FF9F3E38BC2E}" srcOrd="4" destOrd="0" presId="urn:microsoft.com/office/officeart/2005/8/layout/gear1"/>
    <dgm:cxn modelId="{06771E30-2C4B-4430-BC12-1D10FD68A931}" type="presParOf" srcId="{15B988EA-EF38-46B5-A52E-AB11FB73CADD}" destId="{82E01847-5422-443D-9A99-700F2B10132C}" srcOrd="5" destOrd="0" presId="urn:microsoft.com/office/officeart/2005/8/layout/gear1"/>
    <dgm:cxn modelId="{CC5ABB9E-3089-4EB0-AEB8-D153A3A63490}" type="presParOf" srcId="{15B988EA-EF38-46B5-A52E-AB11FB73CADD}" destId="{643FEC16-91B6-4699-BCD9-E5E97FFC334D}" srcOrd="6" destOrd="0" presId="urn:microsoft.com/office/officeart/2005/8/layout/gear1"/>
    <dgm:cxn modelId="{7DCC9BA5-F5B4-4B23-A8A3-810CFF3EF079}" type="presParOf" srcId="{15B988EA-EF38-46B5-A52E-AB11FB73CADD}" destId="{6F9A5E2F-95BB-4328-AAF5-E0AC969778F5}" srcOrd="7" destOrd="0" presId="urn:microsoft.com/office/officeart/2005/8/layout/gear1"/>
    <dgm:cxn modelId="{908821E5-2329-4045-88BF-1F8336EFC653}" type="presParOf" srcId="{15B988EA-EF38-46B5-A52E-AB11FB73CADD}" destId="{2F62DDFF-6CBC-47DB-BA00-3CCB8423446D}" srcOrd="8" destOrd="0" presId="urn:microsoft.com/office/officeart/2005/8/layout/gear1"/>
    <dgm:cxn modelId="{198460B3-2C58-45E5-9097-C0C191057557}" type="presParOf" srcId="{15B988EA-EF38-46B5-A52E-AB11FB73CADD}" destId="{C320557D-F1FB-4B66-B139-B33CBB3F2519}" srcOrd="9" destOrd="0" presId="urn:microsoft.com/office/officeart/2005/8/layout/gear1"/>
    <dgm:cxn modelId="{2CA2DF1F-4A24-4FCB-B8BC-0397519CEDF9}" type="presParOf" srcId="{15B988EA-EF38-46B5-A52E-AB11FB73CADD}" destId="{B579FA4B-D41E-47EB-A4BE-0EDB287593FC}" srcOrd="10" destOrd="0" presId="urn:microsoft.com/office/officeart/2005/8/layout/gear1"/>
    <dgm:cxn modelId="{8CBB6EC3-DFBB-431C-B16B-8F9AF58777E3}" type="presParOf" srcId="{15B988EA-EF38-46B5-A52E-AB11FB73CADD}" destId="{E9CCD0B0-55B6-4D2D-A8C6-250F01648442}" srcOrd="11" destOrd="0" presId="urn:microsoft.com/office/officeart/2005/8/layout/gear1"/>
    <dgm:cxn modelId="{3DEC04E2-8C7D-4A32-B1F2-8B141550F790}" type="presParOf" srcId="{15B988EA-EF38-46B5-A52E-AB11FB73CADD}" destId="{81C4CC52-8932-474B-9538-154168D893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FB3F6-CB2D-4D9A-9CB4-7D2B9E51259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0CD6838-2986-4074-91B5-AD3B799F0922}">
      <dgm:prSet phldrT="[Text]"/>
      <dgm:spPr/>
      <dgm:t>
        <a:bodyPr/>
        <a:lstStyle/>
        <a:p>
          <a:r>
            <a:rPr lang="en-US" dirty="0"/>
            <a:t>SOS07</a:t>
          </a:r>
        </a:p>
      </dgm:t>
    </dgm:pt>
    <dgm:pt modelId="{CD167AFC-75D8-497E-B0B1-A22A8B6A0786}" type="parTrans" cxnId="{D74DF5FC-07D8-4371-B694-287C85B13060}">
      <dgm:prSet/>
      <dgm:spPr/>
      <dgm:t>
        <a:bodyPr/>
        <a:lstStyle/>
        <a:p>
          <a:endParaRPr lang="en-US"/>
        </a:p>
      </dgm:t>
    </dgm:pt>
    <dgm:pt modelId="{25F5C10A-6A94-488D-9736-60E841D1CBD7}" type="sibTrans" cxnId="{D74DF5FC-07D8-4371-B694-287C85B13060}">
      <dgm:prSet/>
      <dgm:spPr/>
      <dgm:t>
        <a:bodyPr/>
        <a:lstStyle/>
        <a:p>
          <a:endParaRPr lang="en-US"/>
        </a:p>
      </dgm:t>
    </dgm:pt>
    <dgm:pt modelId="{85481810-D80A-4F46-B819-C35A374A5E4C}" type="pres">
      <dgm:prSet presAssocID="{F94FB3F6-CB2D-4D9A-9CB4-7D2B9E5125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E414FC9-1DAF-44AE-ACAF-1B7691496145}" type="pres">
      <dgm:prSet presAssocID="{D0CD6838-2986-4074-91B5-AD3B799F0922}" presName="gear1" presStyleLbl="node1" presStyleIdx="0" presStyleCnt="1" custLinFactNeighborX="-13367" custLinFactNeighborY="-49204">
        <dgm:presLayoutVars>
          <dgm:chMax val="1"/>
          <dgm:bulletEnabled val="1"/>
        </dgm:presLayoutVars>
      </dgm:prSet>
      <dgm:spPr/>
    </dgm:pt>
    <dgm:pt modelId="{17619FD6-613D-41FF-9A7A-1070A1B12520}" type="pres">
      <dgm:prSet presAssocID="{D0CD6838-2986-4074-91B5-AD3B799F0922}" presName="gear1srcNode" presStyleLbl="node1" presStyleIdx="0" presStyleCnt="1"/>
      <dgm:spPr/>
    </dgm:pt>
    <dgm:pt modelId="{22FDC53D-CB1D-4E3C-94EE-6D2714571BE2}" type="pres">
      <dgm:prSet presAssocID="{D0CD6838-2986-4074-91B5-AD3B799F0922}" presName="gear1dstNode" presStyleLbl="node1" presStyleIdx="0" presStyleCnt="1"/>
      <dgm:spPr/>
    </dgm:pt>
    <dgm:pt modelId="{B2436A0A-33F0-4989-9064-5FC9F4CBED17}" type="pres">
      <dgm:prSet presAssocID="{25F5C10A-6A94-488D-9736-60E841D1CBD7}" presName="connector1" presStyleLbl="sibTrans2D1" presStyleIdx="0" presStyleCnt="1" custAng="11667923" custLinFactNeighborX="-30530" custLinFactNeighborY="-33296"/>
      <dgm:spPr/>
    </dgm:pt>
  </dgm:ptLst>
  <dgm:cxnLst>
    <dgm:cxn modelId="{50A8915E-DFA8-4965-B3CF-674D1AE3DA5B}" type="presOf" srcId="{D0CD6838-2986-4074-91B5-AD3B799F0922}" destId="{17619FD6-613D-41FF-9A7A-1070A1B12520}" srcOrd="1" destOrd="0" presId="urn:microsoft.com/office/officeart/2005/8/layout/gear1"/>
    <dgm:cxn modelId="{9592B86A-3CC5-4BDF-BE16-13CAF8460F7F}" type="presOf" srcId="{25F5C10A-6A94-488D-9736-60E841D1CBD7}" destId="{B2436A0A-33F0-4989-9064-5FC9F4CBED17}" srcOrd="0" destOrd="0" presId="urn:microsoft.com/office/officeart/2005/8/layout/gear1"/>
    <dgm:cxn modelId="{4CE9EC83-FFA0-4381-8BDD-C78E7122B5E1}" type="presOf" srcId="{D0CD6838-2986-4074-91B5-AD3B799F0922}" destId="{7E414FC9-1DAF-44AE-ACAF-1B7691496145}" srcOrd="0" destOrd="0" presId="urn:microsoft.com/office/officeart/2005/8/layout/gear1"/>
    <dgm:cxn modelId="{0309F59E-8FA1-45A0-973C-09D5C5071E5A}" type="presOf" srcId="{F94FB3F6-CB2D-4D9A-9CB4-7D2B9E51259A}" destId="{85481810-D80A-4F46-B819-C35A374A5E4C}" srcOrd="0" destOrd="0" presId="urn:microsoft.com/office/officeart/2005/8/layout/gear1"/>
    <dgm:cxn modelId="{1A0393A5-9C39-430F-8147-B2548E996BE3}" type="presOf" srcId="{D0CD6838-2986-4074-91B5-AD3B799F0922}" destId="{22FDC53D-CB1D-4E3C-94EE-6D2714571BE2}" srcOrd="2" destOrd="0" presId="urn:microsoft.com/office/officeart/2005/8/layout/gear1"/>
    <dgm:cxn modelId="{D74DF5FC-07D8-4371-B694-287C85B13060}" srcId="{F94FB3F6-CB2D-4D9A-9CB4-7D2B9E51259A}" destId="{D0CD6838-2986-4074-91B5-AD3B799F0922}" srcOrd="0" destOrd="0" parTransId="{CD167AFC-75D8-497E-B0B1-A22A8B6A0786}" sibTransId="{25F5C10A-6A94-488D-9736-60E841D1CBD7}"/>
    <dgm:cxn modelId="{BF6354A3-4693-46E5-94E0-7E4509CF191C}" type="presParOf" srcId="{85481810-D80A-4F46-B819-C35A374A5E4C}" destId="{7E414FC9-1DAF-44AE-ACAF-1B7691496145}" srcOrd="0" destOrd="0" presId="urn:microsoft.com/office/officeart/2005/8/layout/gear1"/>
    <dgm:cxn modelId="{F66BB118-E1F9-4405-8D32-1760635C4680}" type="presParOf" srcId="{85481810-D80A-4F46-B819-C35A374A5E4C}" destId="{17619FD6-613D-41FF-9A7A-1070A1B12520}" srcOrd="1" destOrd="0" presId="urn:microsoft.com/office/officeart/2005/8/layout/gear1"/>
    <dgm:cxn modelId="{B3D25EB0-DF38-48FF-B2CB-8FE66D28B3A5}" type="presParOf" srcId="{85481810-D80A-4F46-B819-C35A374A5E4C}" destId="{22FDC53D-CB1D-4E3C-94EE-6D2714571BE2}" srcOrd="2" destOrd="0" presId="urn:microsoft.com/office/officeart/2005/8/layout/gear1"/>
    <dgm:cxn modelId="{A952B70B-A0A8-4D0D-97F8-905837C5E65E}" type="presParOf" srcId="{85481810-D80A-4F46-B819-C35A374A5E4C}" destId="{B2436A0A-33F0-4989-9064-5FC9F4CBED17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04CE8-904F-476E-B398-240482214ABC}">
      <dsp:nvSpPr>
        <dsp:cNvPr id="0" name=""/>
        <dsp:cNvSpPr/>
      </dsp:nvSpPr>
      <dsp:spPr>
        <a:xfrm>
          <a:off x="509575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Classes and define relationships to solidify system schematics.</a:t>
          </a:r>
        </a:p>
      </dsp:txBody>
      <dsp:txXfrm>
        <a:off x="5936889" y="4156276"/>
        <a:ext cx="1797595" cy="1224300"/>
      </dsp:txXfrm>
    </dsp:sp>
    <dsp:sp modelId="{6C88AEAF-CEEA-4417-86FA-E0F7A8CC9DDE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functions to realize the functional requirements of SOS16</a:t>
          </a:r>
        </a:p>
      </dsp:txBody>
      <dsp:txXfrm>
        <a:off x="579956" y="4156276"/>
        <a:ext cx="1797595" cy="1224300"/>
      </dsp:txXfrm>
    </dsp:sp>
    <dsp:sp modelId="{4376B098-F82C-453C-8E7B-4604CBDDCFC8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Scenarios to represent instances of SOS.</a:t>
          </a:r>
        </a:p>
      </dsp:txBody>
      <dsp:txXfrm>
        <a:off x="5750448" y="38090"/>
        <a:ext cx="1797595" cy="1224300"/>
      </dsp:txXfrm>
    </dsp:sp>
    <dsp:sp modelId="{631AAC75-2561-4422-9DBD-8C21B8580470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Analysis Objects.</a:t>
          </a:r>
        </a:p>
      </dsp:txBody>
      <dsp:txXfrm>
        <a:off x="579956" y="38090"/>
        <a:ext cx="1797595" cy="1224300"/>
      </dsp:txXfrm>
    </dsp:sp>
    <dsp:sp modelId="{16ADB276-7255-43A6-98BB-07E8054AF462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SOS16</a:t>
          </a:r>
        </a:p>
      </dsp:txBody>
      <dsp:txXfrm>
        <a:off x="2350740" y="996074"/>
        <a:ext cx="1659072" cy="1659072"/>
      </dsp:txXfrm>
    </dsp:sp>
    <dsp:sp modelId="{C2E97DDA-6BF1-49EA-8EBC-46EBE81D0294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 Diagram</a:t>
          </a:r>
        </a:p>
      </dsp:txBody>
      <dsp:txXfrm rot="-5400000">
        <a:off x="4118186" y="996074"/>
        <a:ext cx="1659072" cy="1659072"/>
      </dsp:txXfrm>
    </dsp:sp>
    <dsp:sp modelId="{99F49723-A033-4DD5-B745-C8FF71B751FF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 Diagram</a:t>
          </a:r>
        </a:p>
      </dsp:txBody>
      <dsp:txXfrm rot="10800000">
        <a:off x="4118186" y="2763520"/>
        <a:ext cx="1659072" cy="1659072"/>
      </dsp:txXfrm>
    </dsp:sp>
    <dsp:sp modelId="{80B13F54-4243-42C0-9E1B-321BDB0AE7EB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Sequence Diagram</a:t>
          </a:r>
        </a:p>
      </dsp:txBody>
      <dsp:txXfrm rot="5400000">
        <a:off x="2350740" y="2763520"/>
        <a:ext cx="1659072" cy="1659072"/>
      </dsp:txXfrm>
    </dsp:sp>
    <dsp:sp modelId="{EF34EDA7-EB7E-4AA9-A6AB-64E89176219F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6074-0C81-4D0A-BBB2-59C67CE3FD16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54EF7-9E13-4585-802C-5C6459EF7634}">
      <dsp:nvSpPr>
        <dsp:cNvPr id="0" name=""/>
        <dsp:cNvSpPr/>
      </dsp:nvSpPr>
      <dsp:spPr>
        <a:xfrm>
          <a:off x="3662124" y="1690506"/>
          <a:ext cx="2445925" cy="244592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Sequence Diagram</a:t>
          </a:r>
        </a:p>
      </dsp:txBody>
      <dsp:txXfrm>
        <a:off x="4153864" y="2263452"/>
        <a:ext cx="1462445" cy="1257256"/>
      </dsp:txXfrm>
    </dsp:sp>
    <dsp:sp modelId="{44943374-9279-48F3-B736-2E6700A4C7DD}">
      <dsp:nvSpPr>
        <dsp:cNvPr id="0" name=""/>
        <dsp:cNvSpPr/>
      </dsp:nvSpPr>
      <dsp:spPr>
        <a:xfrm>
          <a:off x="2285139" y="1229402"/>
          <a:ext cx="1778855" cy="17788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 Diagram</a:t>
          </a:r>
        </a:p>
      </dsp:txBody>
      <dsp:txXfrm>
        <a:off x="2732971" y="1679941"/>
        <a:ext cx="883191" cy="877777"/>
      </dsp:txXfrm>
    </dsp:sp>
    <dsp:sp modelId="{643FEC16-91B6-4699-BCD9-E5E97FFC334D}">
      <dsp:nvSpPr>
        <dsp:cNvPr id="0" name=""/>
        <dsp:cNvSpPr/>
      </dsp:nvSpPr>
      <dsp:spPr>
        <a:xfrm rot="21214448">
          <a:off x="3528338" y="195855"/>
          <a:ext cx="1742915" cy="174291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 Diagram</a:t>
          </a:r>
        </a:p>
      </dsp:txBody>
      <dsp:txXfrm rot="-20700000">
        <a:off x="3910611" y="578127"/>
        <a:ext cx="978370" cy="978370"/>
      </dsp:txXfrm>
    </dsp:sp>
    <dsp:sp modelId="{B579FA4B-D41E-47EB-A4BE-0EDB287593FC}">
      <dsp:nvSpPr>
        <dsp:cNvPr id="0" name=""/>
        <dsp:cNvSpPr/>
      </dsp:nvSpPr>
      <dsp:spPr>
        <a:xfrm>
          <a:off x="3538957" y="1470747"/>
          <a:ext cx="3130785" cy="3130785"/>
        </a:xfrm>
        <a:prstGeom prst="circularArrow">
          <a:avLst>
            <a:gd name="adj1" fmla="val 4687"/>
            <a:gd name="adj2" fmla="val 299029"/>
            <a:gd name="adj3" fmla="val 2521918"/>
            <a:gd name="adj4" fmla="val 158489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D0B0-55B6-4D2D-A8C6-250F01648442}">
      <dsp:nvSpPr>
        <dsp:cNvPr id="0" name=""/>
        <dsp:cNvSpPr/>
      </dsp:nvSpPr>
      <dsp:spPr>
        <a:xfrm>
          <a:off x="2145931" y="708808"/>
          <a:ext cx="2274711" cy="22747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CC52-8932-474B-9538-154168D893E9}">
      <dsp:nvSpPr>
        <dsp:cNvPr id="0" name=""/>
        <dsp:cNvSpPr/>
      </dsp:nvSpPr>
      <dsp:spPr>
        <a:xfrm rot="8912663">
          <a:off x="3130648" y="-259958"/>
          <a:ext cx="2452596" cy="24525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4FC9-1DAF-44AE-ACAF-1B7691496145}">
      <dsp:nvSpPr>
        <dsp:cNvPr id="0" name=""/>
        <dsp:cNvSpPr/>
      </dsp:nvSpPr>
      <dsp:spPr>
        <a:xfrm>
          <a:off x="2512363" y="0"/>
          <a:ext cx="3236752" cy="323675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SOS07</a:t>
          </a:r>
        </a:p>
      </dsp:txBody>
      <dsp:txXfrm>
        <a:off x="3163094" y="758194"/>
        <a:ext cx="1935290" cy="1663757"/>
      </dsp:txXfrm>
    </dsp:sp>
    <dsp:sp modelId="{B2436A0A-33F0-4989-9064-5FC9F4CBED17}">
      <dsp:nvSpPr>
        <dsp:cNvPr id="0" name=""/>
        <dsp:cNvSpPr/>
      </dsp:nvSpPr>
      <dsp:spPr>
        <a:xfrm rot="11667923">
          <a:off x="1933487" y="-434548"/>
          <a:ext cx="3981205" cy="3981205"/>
        </a:xfrm>
        <a:prstGeom prst="circularArrow">
          <a:avLst>
            <a:gd name="adj1" fmla="val 4878"/>
            <a:gd name="adj2" fmla="val 312630"/>
            <a:gd name="adj3" fmla="val 3250658"/>
            <a:gd name="adj4" fmla="val 15080402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Team Members:</a:t>
            </a:r>
          </a:p>
          <a:p>
            <a:pPr algn="l">
              <a:lnSpc>
                <a:spcPct val="90000"/>
              </a:lnSpc>
            </a:pPr>
            <a:r>
              <a:rPr lang="en-US"/>
              <a:t>Armando J. Ochoa – Primary Facilitator</a:t>
            </a:r>
          </a:p>
          <a:p>
            <a:pPr algn="l">
              <a:lnSpc>
                <a:spcPct val="90000"/>
              </a:lnSpc>
            </a:pPr>
            <a:r>
              <a:rPr lang="en-US" err="1"/>
              <a:t>Yovanni</a:t>
            </a:r>
            <a:r>
              <a:rPr lang="en-US"/>
              <a:t> Jones - Developer</a:t>
            </a:r>
          </a:p>
          <a:p>
            <a:pPr algn="l">
              <a:lnSpc>
                <a:spcPct val="90000"/>
              </a:lnSpc>
            </a:pPr>
            <a:r>
              <a:rPr lang="en-US"/>
              <a:t>Anthony Sanchez-Ayra – Team Leader</a:t>
            </a:r>
          </a:p>
          <a:p>
            <a:pPr algn="l">
              <a:lnSpc>
                <a:spcPct val="90000"/>
              </a:lnSpc>
            </a:pPr>
            <a:r>
              <a:rPr lang="en-US" err="1"/>
              <a:t>Teriq</a:t>
            </a:r>
            <a:r>
              <a:rPr lang="en-US"/>
              <a:t> Douglas – Minute Taker</a:t>
            </a:r>
          </a:p>
          <a:p>
            <a:pPr algn="l">
              <a:lnSpc>
                <a:spcPct val="90000"/>
              </a:lnSpc>
            </a:pPr>
            <a:r>
              <a:rPr lang="en-US" err="1"/>
              <a:t>M.Kian</a:t>
            </a:r>
            <a:r>
              <a:rPr lang="en-US"/>
              <a:t> </a:t>
            </a:r>
            <a:r>
              <a:rPr lang="en-US" err="1"/>
              <a:t>Maroofi</a:t>
            </a:r>
            <a:r>
              <a:rPr lang="en-US"/>
              <a:t> – Time Keeper</a:t>
            </a:r>
          </a:p>
          <a:p>
            <a:pPr algn="l">
              <a:lnSpc>
                <a:spcPct val="90000"/>
              </a:lnSpc>
            </a:pPr>
            <a:r>
              <a:rPr lang="en-US"/>
              <a:t>Date: 10/01/2019</a:t>
            </a:r>
          </a:p>
          <a:p>
            <a:pPr algn="l">
              <a:lnSpc>
                <a:spcPct val="90000"/>
              </a:lnSpc>
            </a:pPr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09339B-310E-475A-B5FA-86D04F37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0" y="723899"/>
            <a:ext cx="9202434" cy="555383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7EA68-6888-49B6-AA2A-9B66AC3A9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0" y="1015236"/>
            <a:ext cx="9202434" cy="5477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B257D-424E-4C6B-8AEF-CD1CEE6F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7" y="1233549"/>
            <a:ext cx="9145140" cy="5335526"/>
          </a:xfrm>
        </p:spPr>
      </p:pic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33FCE2-4568-4CD6-954C-D0AF098A8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58619"/>
              </p:ext>
            </p:extLst>
          </p:nvPr>
        </p:nvGraphicFramePr>
        <p:xfrm>
          <a:off x="1889957" y="11457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SOS07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0F2720-682B-49A2-B93B-3CD8950A37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673891"/>
              </p:ext>
            </p:extLst>
          </p:nvPr>
        </p:nvGraphicFramePr>
        <p:xfrm>
          <a:off x="2032000" y="719667"/>
          <a:ext cx="7218532" cy="444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F3D398C-0D50-41BB-807F-C385F63E7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991536"/>
              </p:ext>
            </p:extLst>
          </p:nvPr>
        </p:nvGraphicFramePr>
        <p:xfrm>
          <a:off x="665825" y="3363942"/>
          <a:ext cx="8832542" cy="588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470517" y="692458"/>
            <a:ext cx="11150353" cy="60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310B1-B378-4C5C-843C-A7BD4168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2368" y="1152789"/>
            <a:ext cx="5607698" cy="56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B0D3A-CED8-4F1D-9C35-462FD4E0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086"/>
            <a:ext cx="12192000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597"/>
            <a:ext cx="10696075" cy="5032375"/>
          </a:xfrm>
        </p:spPr>
        <p:txBody>
          <a:bodyPr>
            <a:normAutofit/>
          </a:bodyPr>
          <a:lstStyle/>
          <a:p>
            <a:r>
              <a:rPr lang="en-US" dirty="0"/>
              <a:t>Provide a single point of access to all users to</a:t>
            </a:r>
          </a:p>
          <a:p>
            <a:pPr lvl="1"/>
            <a:r>
              <a:rPr lang="en-US" dirty="0"/>
              <a:t>Check all the organizations they belong to.</a:t>
            </a:r>
          </a:p>
          <a:p>
            <a:pPr lvl="1"/>
            <a:r>
              <a:rPr lang="en-US" dirty="0"/>
              <a:t>Find events that are hosted nearby by organizations.</a:t>
            </a:r>
          </a:p>
          <a:p>
            <a:pPr lvl="1"/>
            <a:r>
              <a:rPr lang="en-US" dirty="0"/>
              <a:t>Discover new organizations. </a:t>
            </a:r>
          </a:p>
          <a:p>
            <a:pPr lvl="1"/>
            <a:r>
              <a:rPr lang="en-US" dirty="0"/>
              <a:t>Connect with other members.</a:t>
            </a:r>
          </a:p>
          <a:p>
            <a:r>
              <a:rPr lang="en-US" dirty="0"/>
              <a:t>Provides tools to manage organization leaders and their privileges.</a:t>
            </a:r>
          </a:p>
          <a:p>
            <a:r>
              <a:rPr lang="en-US" dirty="0"/>
              <a:t>Provides means to create and advertise organization-related events.</a:t>
            </a:r>
          </a:p>
          <a:p>
            <a:r>
              <a:rPr lang="en-US" dirty="0"/>
              <a:t>Out of Scope:</a:t>
            </a:r>
          </a:p>
          <a:p>
            <a:pPr lvl="1"/>
            <a:r>
              <a:rPr lang="en-US" dirty="0"/>
              <a:t>Social Media Features (comments and postings).</a:t>
            </a:r>
          </a:p>
          <a:p>
            <a:pPr lvl="1"/>
            <a:r>
              <a:rPr lang="en-US" dirty="0"/>
              <a:t>Organization finance management.</a:t>
            </a:r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85" y="1948349"/>
            <a:ext cx="4568873" cy="34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379"/>
            <a:ext cx="12192000" cy="13873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SOS16 Create Organization 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8639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must have an account in the webpage and logged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clicks on “Organization Tab.”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webpage switches to organization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click on “Create Organization.”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then fills out form asking for the organization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submits form to the organization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becomes Club Organizer for the organization, and it appears on the page.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SOS16 Create Organization 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1825625"/>
            <a:ext cx="114380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r>
              <a:rPr lang="en-US" dirty="0"/>
              <a:t>Performance </a:t>
            </a:r>
          </a:p>
          <a:p>
            <a:pPr lvl="2"/>
            <a:r>
              <a:rPr lang="en-US" sz="2200" dirty="0"/>
              <a:t>System should be able to handle 200 requests in 1 minute and process each in 6 sec.</a:t>
            </a:r>
          </a:p>
          <a:p>
            <a:r>
              <a:rPr lang="en-US" sz="3000" dirty="0"/>
              <a:t>Criticality</a:t>
            </a:r>
          </a:p>
          <a:p>
            <a:pPr lvl="2"/>
            <a:r>
              <a:rPr lang="en-US" sz="2200" dirty="0"/>
              <a:t>High. Allows the user to create an organization which is a main purpose of the system.</a:t>
            </a:r>
          </a:p>
          <a:p>
            <a:r>
              <a:rPr lang="en-US" sz="3000" dirty="0"/>
              <a:t>Frequency:</a:t>
            </a:r>
          </a:p>
          <a:p>
            <a:pPr lvl="2"/>
            <a:r>
              <a:rPr lang="en-US" sz="2200" dirty="0"/>
              <a:t>20 organization requests are made monthly by Users.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365126"/>
            <a:ext cx="10615863" cy="1303254"/>
          </a:xfrm>
        </p:spPr>
        <p:txBody>
          <a:bodyPr/>
          <a:lstStyle/>
          <a:p>
            <a:pPr algn="ctr"/>
            <a:r>
              <a:rPr lang="en-US" dirty="0"/>
              <a:t>SOS07 Edit Profile 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must have an account in the system and be logged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is in their profile page and clicks “Edit Profile.”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is then shown their current information in an editable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inputs the data they would like to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submits the request to change their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webpage prompts the user for their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inputs password and submits.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authenticates their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then changes user information in the data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Use Case SOS07 Edit Profile 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1825624"/>
            <a:ext cx="11758863" cy="503237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Usability</a:t>
            </a:r>
          </a:p>
          <a:p>
            <a:pPr lvl="2"/>
            <a:r>
              <a:rPr lang="en-US" sz="2400" dirty="0"/>
              <a:t>User must be aware of their privileges and what actions those privileges permit.</a:t>
            </a:r>
          </a:p>
          <a:p>
            <a:r>
              <a:rPr lang="en-US" sz="2400" dirty="0"/>
              <a:t>Reliability</a:t>
            </a:r>
          </a:p>
          <a:p>
            <a:pPr lvl="2"/>
            <a:r>
              <a:rPr lang="en-US" sz="2400" dirty="0"/>
              <a:t>Mean Time to Failure – 1% failure yearly is acceptable.</a:t>
            </a:r>
          </a:p>
          <a:p>
            <a:r>
              <a:rPr lang="en-US" sz="2400" dirty="0"/>
              <a:t>Performance</a:t>
            </a:r>
          </a:p>
          <a:p>
            <a:pPr lvl="2"/>
            <a:r>
              <a:rPr lang="en-US" sz="2400" dirty="0"/>
              <a:t>The system should handle 20 privilege checks in 1 minute and process each ~2 seconds.</a:t>
            </a:r>
          </a:p>
          <a:p>
            <a:r>
              <a:rPr lang="en-US" sz="2400" dirty="0"/>
              <a:t>Criticality</a:t>
            </a:r>
          </a:p>
          <a:p>
            <a:pPr lvl="2"/>
            <a:r>
              <a:rPr lang="en-US" sz="2400" dirty="0"/>
              <a:t>Low. Editing the user’s profile is a secondary feature of the system.</a:t>
            </a:r>
          </a:p>
          <a:p>
            <a:r>
              <a:rPr lang="en-US" sz="2400" dirty="0"/>
              <a:t>Frequency:</a:t>
            </a:r>
          </a:p>
          <a:p>
            <a:pPr lvl="2"/>
            <a:r>
              <a:rPr lang="en-US" sz="2400" dirty="0"/>
              <a:t>On average 20 users will edit their profile settings on a given month.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 Design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320040" y="1044580"/>
            <a:ext cx="5455917" cy="252393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6416043" y="1044580"/>
            <a:ext cx="5455917" cy="25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553</Words>
  <Application>Microsoft Office PowerPoint</Application>
  <PresentationFormat>Widescreen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Calisto MT</vt:lpstr>
      <vt:lpstr>Wingdings 2</vt:lpstr>
      <vt:lpstr>Slate</vt:lpstr>
      <vt:lpstr>Student Organization System (SOS)</vt:lpstr>
      <vt:lpstr>Purpose and Scope of System</vt:lpstr>
      <vt:lpstr>Project Schedule</vt:lpstr>
      <vt:lpstr>UML Diagram</vt:lpstr>
      <vt:lpstr>SOS16 Create Organization Functional Requirements:</vt:lpstr>
      <vt:lpstr>SOS16 Create Organization Nonfunctional Requirements:</vt:lpstr>
      <vt:lpstr>SOS07 Edit Profile Functional Requirements:</vt:lpstr>
      <vt:lpstr>Use Case SOS07 Edit Profile Nonfunctional Requirements:</vt:lpstr>
      <vt:lpstr>User Interface Design SOS16</vt:lpstr>
      <vt:lpstr>PowerPoint Presentation</vt:lpstr>
      <vt:lpstr>Requirement Analysis SOS16</vt:lpstr>
      <vt:lpstr>Requirement Analysis SOS07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Anthony Sanchez-Ayra</dc:creator>
  <cp:lastModifiedBy>Anthony Sanchez-Ayra</cp:lastModifiedBy>
  <cp:revision>1</cp:revision>
  <dcterms:created xsi:type="dcterms:W3CDTF">2019-10-01T13:40:15Z</dcterms:created>
  <dcterms:modified xsi:type="dcterms:W3CDTF">2019-10-01T13:41:37Z</dcterms:modified>
</cp:coreProperties>
</file>