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72" r:id="rId5"/>
    <p:sldId id="260" r:id="rId6"/>
    <p:sldId id="261" r:id="rId7"/>
    <p:sldId id="262" r:id="rId8"/>
    <p:sldId id="263" r:id="rId9"/>
    <p:sldId id="271" r:id="rId10"/>
    <p:sldId id="273" r:id="rId11"/>
    <p:sldId id="274" r:id="rId12"/>
    <p:sldId id="275" r:id="rId13"/>
    <p:sldId id="266" r:id="rId14"/>
    <p:sldId id="277" r:id="rId15"/>
    <p:sldId id="268" r:id="rId16"/>
    <p:sldId id="269" r:id="rId17"/>
    <p:sldId id="270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119CE9-B343-4265-9F4A-0864581E65E7}" v="31" dt="2019-12-02T00:02:11.3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hony Sanchez-Ayra" userId="6745e27f37c7945b" providerId="LiveId" clId="{1E119CE9-B343-4265-9F4A-0864581E65E7}"/>
    <pc:docChg chg="undo custSel addSld modSld">
      <pc:chgData name="Anthony Sanchez-Ayra" userId="6745e27f37c7945b" providerId="LiveId" clId="{1E119CE9-B343-4265-9F4A-0864581E65E7}" dt="2019-12-02T00:04:24.122" v="731" actId="1076"/>
      <pc:docMkLst>
        <pc:docMk/>
      </pc:docMkLst>
      <pc:sldChg chg="delSp modSp">
        <pc:chgData name="Anthony Sanchez-Ayra" userId="6745e27f37c7945b" providerId="LiveId" clId="{1E119CE9-B343-4265-9F4A-0864581E65E7}" dt="2019-12-02T00:01:01.531" v="679" actId="1076"/>
        <pc:sldMkLst>
          <pc:docMk/>
          <pc:sldMk cId="499540092" sldId="268"/>
        </pc:sldMkLst>
        <pc:spChg chg="mod">
          <ac:chgData name="Anthony Sanchez-Ayra" userId="6745e27f37c7945b" providerId="LiveId" clId="{1E119CE9-B343-4265-9F4A-0864581E65E7}" dt="2019-12-01T23:51:15.746" v="100" actId="20577"/>
          <ac:spMkLst>
            <pc:docMk/>
            <pc:sldMk cId="499540092" sldId="268"/>
            <ac:spMk id="2" creationId="{5C80EEB8-5622-4702-AD82-5EEE0379B31E}"/>
          </ac:spMkLst>
        </pc:spChg>
        <pc:spChg chg="mod">
          <ac:chgData name="Anthony Sanchez-Ayra" userId="6745e27f37c7945b" providerId="LiveId" clId="{1E119CE9-B343-4265-9F4A-0864581E65E7}" dt="2019-12-02T00:01:01.531" v="679" actId="1076"/>
          <ac:spMkLst>
            <pc:docMk/>
            <pc:sldMk cId="499540092" sldId="268"/>
            <ac:spMk id="5" creationId="{4EDCAB97-38A8-4D96-8012-A3D8C87B9F15}"/>
          </ac:spMkLst>
        </pc:spChg>
        <pc:spChg chg="del">
          <ac:chgData name="Anthony Sanchez-Ayra" userId="6745e27f37c7945b" providerId="LiveId" clId="{1E119CE9-B343-4265-9F4A-0864581E65E7}" dt="2019-12-01T23:51:44.752" v="106" actId="478"/>
          <ac:spMkLst>
            <pc:docMk/>
            <pc:sldMk cId="499540092" sldId="268"/>
            <ac:spMk id="6" creationId="{C29C722A-B56B-42DB-8D41-2B60CEC7321C}"/>
          </ac:spMkLst>
        </pc:spChg>
        <pc:spChg chg="mod">
          <ac:chgData name="Anthony Sanchez-Ayra" userId="6745e27f37c7945b" providerId="LiveId" clId="{1E119CE9-B343-4265-9F4A-0864581E65E7}" dt="2019-12-01T23:51:53.266" v="107" actId="1076"/>
          <ac:spMkLst>
            <pc:docMk/>
            <pc:sldMk cId="499540092" sldId="268"/>
            <ac:spMk id="7" creationId="{D0874340-2D7A-48CC-B203-7ED7D9920ABA}"/>
          </ac:spMkLst>
        </pc:spChg>
      </pc:sldChg>
      <pc:sldChg chg="delSp modSp modNotesTx">
        <pc:chgData name="Anthony Sanchez-Ayra" userId="6745e27f37c7945b" providerId="LiveId" clId="{1E119CE9-B343-4265-9F4A-0864581E65E7}" dt="2019-12-02T00:04:24.122" v="731" actId="1076"/>
        <pc:sldMkLst>
          <pc:docMk/>
          <pc:sldMk cId="3606661239" sldId="269"/>
        </pc:sldMkLst>
        <pc:spChg chg="mod">
          <ac:chgData name="Anthony Sanchez-Ayra" userId="6745e27f37c7945b" providerId="LiveId" clId="{1E119CE9-B343-4265-9F4A-0864581E65E7}" dt="2019-12-02T00:01:14.266" v="690" actId="20577"/>
          <ac:spMkLst>
            <pc:docMk/>
            <pc:sldMk cId="3606661239" sldId="269"/>
            <ac:spMk id="2" creationId="{5FB8B40E-E978-4CA5-A7F8-8ECDF16ED7B8}"/>
          </ac:spMkLst>
        </pc:spChg>
        <pc:spChg chg="mod">
          <ac:chgData name="Anthony Sanchez-Ayra" userId="6745e27f37c7945b" providerId="LiveId" clId="{1E119CE9-B343-4265-9F4A-0864581E65E7}" dt="2019-12-02T00:04:24.122" v="731" actId="1076"/>
          <ac:spMkLst>
            <pc:docMk/>
            <pc:sldMk cId="3606661239" sldId="269"/>
            <ac:spMk id="4" creationId="{C0FE504E-29EC-4DEB-B0E6-E6B15FCFE32E}"/>
          </ac:spMkLst>
        </pc:spChg>
        <pc:spChg chg="del">
          <ac:chgData name="Anthony Sanchez-Ayra" userId="6745e27f37c7945b" providerId="LiveId" clId="{1E119CE9-B343-4265-9F4A-0864581E65E7}" dt="2019-12-02T00:02:29.906" v="695" actId="478"/>
          <ac:spMkLst>
            <pc:docMk/>
            <pc:sldMk cId="3606661239" sldId="269"/>
            <ac:spMk id="5" creationId="{0C6E4AAC-AF50-421A-8D37-CC72E4FDCFEF}"/>
          </ac:spMkLst>
        </pc:spChg>
        <pc:spChg chg="mod">
          <ac:chgData name="Anthony Sanchez-Ayra" userId="6745e27f37c7945b" providerId="LiveId" clId="{1E119CE9-B343-4265-9F4A-0864581E65E7}" dt="2019-12-02T00:04:17.937" v="730" actId="1076"/>
          <ac:spMkLst>
            <pc:docMk/>
            <pc:sldMk cId="3606661239" sldId="269"/>
            <ac:spMk id="6" creationId="{83D7B75E-CD89-4451-AA61-D4A5221E0C74}"/>
          </ac:spMkLst>
        </pc:spChg>
      </pc:sldChg>
      <pc:sldChg chg="modNotesTx">
        <pc:chgData name="Anthony Sanchez-Ayra" userId="6745e27f37c7945b" providerId="LiveId" clId="{1E119CE9-B343-4265-9F4A-0864581E65E7}" dt="2019-12-01T23:40:09.142" v="66" actId="20577"/>
        <pc:sldMkLst>
          <pc:docMk/>
          <pc:sldMk cId="2311186588" sldId="270"/>
        </pc:sldMkLst>
      </pc:sldChg>
      <pc:sldChg chg="addSp delSp modSp add">
        <pc:chgData name="Anthony Sanchez-Ayra" userId="6745e27f37c7945b" providerId="LiveId" clId="{1E119CE9-B343-4265-9F4A-0864581E65E7}" dt="2019-12-01T23:37:32.048" v="65" actId="14100"/>
        <pc:sldMkLst>
          <pc:docMk/>
          <pc:sldMk cId="1414546480" sldId="277"/>
        </pc:sldMkLst>
        <pc:spChg chg="mod">
          <ac:chgData name="Anthony Sanchez-Ayra" userId="6745e27f37c7945b" providerId="LiveId" clId="{1E119CE9-B343-4265-9F4A-0864581E65E7}" dt="2019-12-01T23:37:15.371" v="61" actId="1076"/>
          <ac:spMkLst>
            <pc:docMk/>
            <pc:sldMk cId="1414546480" sldId="277"/>
            <ac:spMk id="2" creationId="{24506EE9-C6AC-4515-BC77-CE2567B122D7}"/>
          </ac:spMkLst>
        </pc:spChg>
        <pc:spChg chg="del">
          <ac:chgData name="Anthony Sanchez-Ayra" userId="6745e27f37c7945b" providerId="LiveId" clId="{1E119CE9-B343-4265-9F4A-0864581E65E7}" dt="2019-12-01T23:35:47.531" v="1"/>
          <ac:spMkLst>
            <pc:docMk/>
            <pc:sldMk cId="1414546480" sldId="277"/>
            <ac:spMk id="3" creationId="{B30A3E89-0AF3-4A57-BE9E-4481F96E992E}"/>
          </ac:spMkLst>
        </pc:spChg>
        <pc:spChg chg="del">
          <ac:chgData name="Anthony Sanchez-Ayra" userId="6745e27f37c7945b" providerId="LiveId" clId="{1E119CE9-B343-4265-9F4A-0864581E65E7}" dt="2019-12-01T23:35:55.367" v="3" actId="478"/>
          <ac:spMkLst>
            <pc:docMk/>
            <pc:sldMk cId="1414546480" sldId="277"/>
            <ac:spMk id="4" creationId="{A8F9FCD9-B63C-4271-B3B4-404824175966}"/>
          </ac:spMkLst>
        </pc:spChg>
        <pc:spChg chg="mod">
          <ac:chgData name="Anthony Sanchez-Ayra" userId="6745e27f37c7945b" providerId="LiveId" clId="{1E119CE9-B343-4265-9F4A-0864581E65E7}" dt="2019-12-01T23:37:27.320" v="64" actId="1076"/>
          <ac:spMkLst>
            <pc:docMk/>
            <pc:sldMk cId="1414546480" sldId="277"/>
            <ac:spMk id="5" creationId="{C23ED126-4AA0-4E76-A80C-7761A03046FE}"/>
          </ac:spMkLst>
        </pc:spChg>
        <pc:picChg chg="add mod">
          <ac:chgData name="Anthony Sanchez-Ayra" userId="6745e27f37c7945b" providerId="LiveId" clId="{1E119CE9-B343-4265-9F4A-0864581E65E7}" dt="2019-12-01T23:37:32.048" v="65" actId="14100"/>
          <ac:picMkLst>
            <pc:docMk/>
            <pc:sldMk cId="1414546480" sldId="277"/>
            <ac:picMk id="6" creationId="{F33A5BF8-303C-4A6B-9885-04B49A1AEB1F}"/>
          </ac:picMkLst>
        </pc:picChg>
      </pc:sldChg>
    </pc:docChg>
  </pc:docChgLst>
  <pc:docChgLst>
    <pc:chgData name="Anthony Sanchez-Ayra" userId="6745e27f37c7945b" providerId="LiveId" clId="{4BF0C6D9-51C4-404C-BB48-9084BA665C24}"/>
    <pc:docChg chg="undo custSel mod addSld delSld modSld">
      <pc:chgData name="Anthony Sanchez-Ayra" userId="6745e27f37c7945b" providerId="LiveId" clId="{4BF0C6D9-51C4-404C-BB48-9084BA665C24}" dt="2019-12-01T23:18:09.971" v="1132" actId="478"/>
      <pc:docMkLst>
        <pc:docMk/>
      </pc:docMkLst>
      <pc:sldChg chg="modSp">
        <pc:chgData name="Anthony Sanchez-Ayra" userId="6745e27f37c7945b" providerId="LiveId" clId="{4BF0C6D9-51C4-404C-BB48-9084BA665C24}" dt="2019-12-01T23:14:20.419" v="866" actId="20577"/>
        <pc:sldMkLst>
          <pc:docMk/>
          <pc:sldMk cId="1723716897" sldId="256"/>
        </pc:sldMkLst>
        <pc:spChg chg="mod">
          <ac:chgData name="Anthony Sanchez-Ayra" userId="6745e27f37c7945b" providerId="LiveId" clId="{4BF0C6D9-51C4-404C-BB48-9084BA665C24}" dt="2019-12-01T23:13:32.670" v="864" actId="1076"/>
          <ac:spMkLst>
            <pc:docMk/>
            <pc:sldMk cId="1723716897" sldId="256"/>
            <ac:spMk id="2" creationId="{B9A3AD2F-FF7C-4670-9F0D-6A94B3614457}"/>
          </ac:spMkLst>
        </pc:spChg>
        <pc:spChg chg="mod">
          <ac:chgData name="Anthony Sanchez-Ayra" userId="6745e27f37c7945b" providerId="LiveId" clId="{4BF0C6D9-51C4-404C-BB48-9084BA665C24}" dt="2019-12-01T23:14:20.419" v="866" actId="20577"/>
          <ac:spMkLst>
            <pc:docMk/>
            <pc:sldMk cId="1723716897" sldId="256"/>
            <ac:spMk id="3" creationId="{3A3117E4-1D7E-4602-95F2-61D0E4C5DA8A}"/>
          </ac:spMkLst>
        </pc:spChg>
      </pc:sldChg>
      <pc:sldChg chg="delSp modSp">
        <pc:chgData name="Anthony Sanchez-Ayra" userId="6745e27f37c7945b" providerId="LiveId" clId="{4BF0C6D9-51C4-404C-BB48-9084BA665C24}" dt="2019-12-01T23:18:09.971" v="1132" actId="478"/>
        <pc:sldMkLst>
          <pc:docMk/>
          <pc:sldMk cId="621416271" sldId="257"/>
        </pc:sldMkLst>
        <pc:spChg chg="del mod">
          <ac:chgData name="Anthony Sanchez-Ayra" userId="6745e27f37c7945b" providerId="LiveId" clId="{4BF0C6D9-51C4-404C-BB48-9084BA665C24}" dt="2019-12-01T23:18:09.971" v="1132" actId="478"/>
          <ac:spMkLst>
            <pc:docMk/>
            <pc:sldMk cId="621416271" sldId="257"/>
            <ac:spMk id="6" creationId="{1F9F12B3-6A4D-4D92-AA15-0C33C327D884}"/>
          </ac:spMkLst>
        </pc:spChg>
      </pc:sldChg>
      <pc:sldChg chg="addSp delSp modSp">
        <pc:chgData name="Anthony Sanchez-Ayra" userId="6745e27f37c7945b" providerId="LiveId" clId="{4BF0C6D9-51C4-404C-BB48-9084BA665C24}" dt="2019-12-01T23:18:05.237" v="1131" actId="478"/>
        <pc:sldMkLst>
          <pc:docMk/>
          <pc:sldMk cId="2482113156" sldId="258"/>
        </pc:sldMkLst>
        <pc:spChg chg="del mod">
          <ac:chgData name="Anthony Sanchez-Ayra" userId="6745e27f37c7945b" providerId="LiveId" clId="{4BF0C6D9-51C4-404C-BB48-9084BA665C24}" dt="2019-12-01T23:15:03.795" v="872" actId="478"/>
          <ac:spMkLst>
            <pc:docMk/>
            <pc:sldMk cId="2482113156" sldId="258"/>
            <ac:spMk id="2" creationId="{225D87DE-53CA-4A50-BA94-4F9FB0632E6D}"/>
          </ac:spMkLst>
        </pc:spChg>
        <pc:spChg chg="add del mod">
          <ac:chgData name="Anthony Sanchez-Ayra" userId="6745e27f37c7945b" providerId="LiveId" clId="{4BF0C6D9-51C4-404C-BB48-9084BA665C24}" dt="2019-12-01T22:24:26.945" v="12"/>
          <ac:spMkLst>
            <pc:docMk/>
            <pc:sldMk cId="2482113156" sldId="258"/>
            <ac:spMk id="4" creationId="{88DB7B8D-A4E3-4F19-9D9C-F4BE15AD1DCF}"/>
          </ac:spMkLst>
        </pc:spChg>
        <pc:spChg chg="del mod">
          <ac:chgData name="Anthony Sanchez-Ayra" userId="6745e27f37c7945b" providerId="LiveId" clId="{4BF0C6D9-51C4-404C-BB48-9084BA665C24}" dt="2019-12-01T23:18:05.237" v="1131" actId="478"/>
          <ac:spMkLst>
            <pc:docMk/>
            <pc:sldMk cId="2482113156" sldId="258"/>
            <ac:spMk id="5" creationId="{9ED2A66E-D452-4765-9F1C-5102A23D5B08}"/>
          </ac:spMkLst>
        </pc:spChg>
        <pc:spChg chg="mod">
          <ac:chgData name="Anthony Sanchez-Ayra" userId="6745e27f37c7945b" providerId="LiveId" clId="{4BF0C6D9-51C4-404C-BB48-9084BA665C24}" dt="2019-12-01T23:15:26.547" v="877" actId="1076"/>
          <ac:spMkLst>
            <pc:docMk/>
            <pc:sldMk cId="2482113156" sldId="258"/>
            <ac:spMk id="6" creationId="{30BF3812-B744-4092-9939-BBDDB546C43E}"/>
          </ac:spMkLst>
        </pc:spChg>
        <pc:spChg chg="del">
          <ac:chgData name="Anthony Sanchez-Ayra" userId="6745e27f37c7945b" providerId="LiveId" clId="{4BF0C6D9-51C4-404C-BB48-9084BA665C24}" dt="2019-12-01T22:23:43.885" v="11" actId="478"/>
          <ac:spMkLst>
            <pc:docMk/>
            <pc:sldMk cId="2482113156" sldId="258"/>
            <ac:spMk id="7" creationId="{B89BA7A1-1FF1-4E40-92DF-BBD1B01FD1C5}"/>
          </ac:spMkLst>
        </pc:spChg>
        <pc:spChg chg="del mod">
          <ac:chgData name="Anthony Sanchez-Ayra" userId="6745e27f37c7945b" providerId="LiveId" clId="{4BF0C6D9-51C4-404C-BB48-9084BA665C24}" dt="2019-12-01T22:23:20.745" v="7"/>
          <ac:spMkLst>
            <pc:docMk/>
            <pc:sldMk cId="2482113156" sldId="258"/>
            <ac:spMk id="11" creationId="{7C974B79-E980-45D6-9F34-D3F35E4ACFC8}"/>
          </ac:spMkLst>
        </pc:spChg>
        <pc:spChg chg="add mod">
          <ac:chgData name="Anthony Sanchez-Ayra" userId="6745e27f37c7945b" providerId="LiveId" clId="{4BF0C6D9-51C4-404C-BB48-9084BA665C24}" dt="2019-12-01T23:15:03.795" v="872" actId="478"/>
          <ac:spMkLst>
            <pc:docMk/>
            <pc:sldMk cId="2482113156" sldId="258"/>
            <ac:spMk id="15" creationId="{206F24A0-C55C-4716-A361-E64C277A6D43}"/>
          </ac:spMkLst>
        </pc:spChg>
        <pc:graphicFrameChg chg="add del mod modGraphic">
          <ac:chgData name="Anthony Sanchez-Ayra" userId="6745e27f37c7945b" providerId="LiveId" clId="{4BF0C6D9-51C4-404C-BB48-9084BA665C24}" dt="2019-12-01T22:25:46.414" v="20"/>
          <ac:graphicFrameMkLst>
            <pc:docMk/>
            <pc:sldMk cId="2482113156" sldId="258"/>
            <ac:graphicFrameMk id="8" creationId="{B01854DD-F240-4D8B-A754-06DA03D63A6C}"/>
          </ac:graphicFrameMkLst>
        </pc:graphicFrameChg>
        <pc:picChg chg="add mod ord">
          <ac:chgData name="Anthony Sanchez-Ayra" userId="6745e27f37c7945b" providerId="LiveId" clId="{4BF0C6D9-51C4-404C-BB48-9084BA665C24}" dt="2019-12-01T23:15:33.058" v="880" actId="14100"/>
          <ac:picMkLst>
            <pc:docMk/>
            <pc:sldMk cId="2482113156" sldId="258"/>
            <ac:picMk id="9" creationId="{3FBB018D-79EA-4E01-9803-17B664A49C0B}"/>
          </ac:picMkLst>
        </pc:picChg>
        <pc:picChg chg="del mod">
          <ac:chgData name="Anthony Sanchez-Ayra" userId="6745e27f37c7945b" providerId="LiveId" clId="{4BF0C6D9-51C4-404C-BB48-9084BA665C24}" dt="2019-12-01T22:23:20.743" v="5" actId="478"/>
          <ac:picMkLst>
            <pc:docMk/>
            <pc:sldMk cId="2482113156" sldId="258"/>
            <ac:picMk id="10" creationId="{E0F06CA0-4488-4D4E-98C6-3ECBAD6B1AD0}"/>
          </ac:picMkLst>
        </pc:picChg>
        <pc:picChg chg="add mod ord">
          <ac:chgData name="Anthony Sanchez-Ayra" userId="6745e27f37c7945b" providerId="LiveId" clId="{4BF0C6D9-51C4-404C-BB48-9084BA665C24}" dt="2019-12-01T23:15:40.714" v="882" actId="167"/>
          <ac:picMkLst>
            <pc:docMk/>
            <pc:sldMk cId="2482113156" sldId="258"/>
            <ac:picMk id="12" creationId="{C9741EB3-7C9F-4EB3-9931-8BC7627F1D25}"/>
          </ac:picMkLst>
        </pc:picChg>
        <pc:picChg chg="del mod">
          <ac:chgData name="Anthony Sanchez-Ayra" userId="6745e27f37c7945b" providerId="LiveId" clId="{4BF0C6D9-51C4-404C-BB48-9084BA665C24}" dt="2019-12-01T22:23:24.135" v="9" actId="478"/>
          <ac:picMkLst>
            <pc:docMk/>
            <pc:sldMk cId="2482113156" sldId="258"/>
            <ac:picMk id="14" creationId="{9F6B13FB-8AC5-4871-9D3A-168808988F29}"/>
          </ac:picMkLst>
        </pc:picChg>
      </pc:sldChg>
      <pc:sldChg chg="delSp modSp">
        <pc:chgData name="Anthony Sanchez-Ayra" userId="6745e27f37c7945b" providerId="LiveId" clId="{4BF0C6D9-51C4-404C-BB48-9084BA665C24}" dt="2019-12-01T23:17:55.248" v="1129" actId="478"/>
        <pc:sldMkLst>
          <pc:docMk/>
          <pc:sldMk cId="1481197021" sldId="260"/>
        </pc:sldMkLst>
        <pc:spChg chg="del mod">
          <ac:chgData name="Anthony Sanchez-Ayra" userId="6745e27f37c7945b" providerId="LiveId" clId="{4BF0C6D9-51C4-404C-BB48-9084BA665C24}" dt="2019-12-01T23:17:55.248" v="1129" actId="478"/>
          <ac:spMkLst>
            <pc:docMk/>
            <pc:sldMk cId="1481197021" sldId="260"/>
            <ac:spMk id="6" creationId="{9C4726E1-6E55-4ADF-8780-E44F723D55D4}"/>
          </ac:spMkLst>
        </pc:spChg>
      </pc:sldChg>
      <pc:sldChg chg="delSp modSp">
        <pc:chgData name="Anthony Sanchez-Ayra" userId="6745e27f37c7945b" providerId="LiveId" clId="{4BF0C6D9-51C4-404C-BB48-9084BA665C24}" dt="2019-12-01T23:17:51.983" v="1128" actId="478"/>
        <pc:sldMkLst>
          <pc:docMk/>
          <pc:sldMk cId="2534513081" sldId="261"/>
        </pc:sldMkLst>
        <pc:spChg chg="del mod">
          <ac:chgData name="Anthony Sanchez-Ayra" userId="6745e27f37c7945b" providerId="LiveId" clId="{4BF0C6D9-51C4-404C-BB48-9084BA665C24}" dt="2019-12-01T23:17:51.983" v="1128" actId="478"/>
          <ac:spMkLst>
            <pc:docMk/>
            <pc:sldMk cId="2534513081" sldId="261"/>
            <ac:spMk id="6" creationId="{F9681082-EBD0-4FD9-8F2F-4EA1724B55D4}"/>
          </ac:spMkLst>
        </pc:spChg>
      </pc:sldChg>
      <pc:sldChg chg="delSp modSp">
        <pc:chgData name="Anthony Sanchez-Ayra" userId="6745e27f37c7945b" providerId="LiveId" clId="{4BF0C6D9-51C4-404C-BB48-9084BA665C24}" dt="2019-12-01T23:17:48.813" v="1127" actId="478"/>
        <pc:sldMkLst>
          <pc:docMk/>
          <pc:sldMk cId="385957599" sldId="262"/>
        </pc:sldMkLst>
        <pc:spChg chg="del mod">
          <ac:chgData name="Anthony Sanchez-Ayra" userId="6745e27f37c7945b" providerId="LiveId" clId="{4BF0C6D9-51C4-404C-BB48-9084BA665C24}" dt="2019-12-01T23:17:48.813" v="1127" actId="478"/>
          <ac:spMkLst>
            <pc:docMk/>
            <pc:sldMk cId="385957599" sldId="262"/>
            <ac:spMk id="6" creationId="{9CE2DAB3-6AC7-49EE-964F-D9FC0E1628B5}"/>
          </ac:spMkLst>
        </pc:spChg>
      </pc:sldChg>
      <pc:sldChg chg="delSp modSp">
        <pc:chgData name="Anthony Sanchez-Ayra" userId="6745e27f37c7945b" providerId="LiveId" clId="{4BF0C6D9-51C4-404C-BB48-9084BA665C24}" dt="2019-12-01T23:17:46.038" v="1126" actId="478"/>
        <pc:sldMkLst>
          <pc:docMk/>
          <pc:sldMk cId="241253761" sldId="263"/>
        </pc:sldMkLst>
        <pc:spChg chg="del mod">
          <ac:chgData name="Anthony Sanchez-Ayra" userId="6745e27f37c7945b" providerId="LiveId" clId="{4BF0C6D9-51C4-404C-BB48-9084BA665C24}" dt="2019-12-01T23:17:46.038" v="1126" actId="478"/>
          <ac:spMkLst>
            <pc:docMk/>
            <pc:sldMk cId="241253761" sldId="263"/>
            <ac:spMk id="6" creationId="{970B289B-48C4-4B16-A026-17C88265AB07}"/>
          </ac:spMkLst>
        </pc:spChg>
      </pc:sldChg>
      <pc:sldChg chg="del">
        <pc:chgData name="Anthony Sanchez-Ayra" userId="6745e27f37c7945b" providerId="LiveId" clId="{4BF0C6D9-51C4-404C-BB48-9084BA665C24}" dt="2019-12-01T23:17:24.663" v="1122" actId="2696"/>
        <pc:sldMkLst>
          <pc:docMk/>
          <pc:sldMk cId="1879802128" sldId="264"/>
        </pc:sldMkLst>
      </pc:sldChg>
      <pc:sldChg chg="delSp modSp">
        <pc:chgData name="Anthony Sanchez-Ayra" userId="6745e27f37c7945b" providerId="LiveId" clId="{4BF0C6D9-51C4-404C-BB48-9084BA665C24}" dt="2019-12-01T22:41:57.174" v="133" actId="20577"/>
        <pc:sldMkLst>
          <pc:docMk/>
          <pc:sldMk cId="2325763583" sldId="266"/>
        </pc:sldMkLst>
        <pc:spChg chg="mod">
          <ac:chgData name="Anthony Sanchez-Ayra" userId="6745e27f37c7945b" providerId="LiveId" clId="{4BF0C6D9-51C4-404C-BB48-9084BA665C24}" dt="2019-12-01T22:41:57.174" v="133" actId="20577"/>
          <ac:spMkLst>
            <pc:docMk/>
            <pc:sldMk cId="2325763583" sldId="266"/>
            <ac:spMk id="2" creationId="{720A8A7A-6888-46F3-9DD8-F9AA0F03F440}"/>
          </ac:spMkLst>
        </pc:spChg>
        <pc:graphicFrameChg chg="del mod">
          <ac:chgData name="Anthony Sanchez-Ayra" userId="6745e27f37c7945b" providerId="LiveId" clId="{4BF0C6D9-51C4-404C-BB48-9084BA665C24}" dt="2019-12-01T22:40:33.460" v="98" actId="478"/>
          <ac:graphicFrameMkLst>
            <pc:docMk/>
            <pc:sldMk cId="2325763583" sldId="266"/>
            <ac:graphicFrameMk id="5" creationId="{9B33FCE2-4568-4CD6-954C-D0AF098A8A03}"/>
          </ac:graphicFrameMkLst>
        </pc:graphicFrameChg>
      </pc:sldChg>
      <pc:sldChg chg="delSp modSp del">
        <pc:chgData name="Anthony Sanchez-Ayra" userId="6745e27f37c7945b" providerId="LiveId" clId="{4BF0C6D9-51C4-404C-BB48-9084BA665C24}" dt="2019-12-01T22:42:44.575" v="181" actId="2696"/>
        <pc:sldMkLst>
          <pc:docMk/>
          <pc:sldMk cId="1826114473" sldId="267"/>
        </pc:sldMkLst>
        <pc:spChg chg="mod">
          <ac:chgData name="Anthony Sanchez-Ayra" userId="6745e27f37c7945b" providerId="LiveId" clId="{4BF0C6D9-51C4-404C-BB48-9084BA665C24}" dt="2019-12-01T22:42:32.220" v="180" actId="20577"/>
          <ac:spMkLst>
            <pc:docMk/>
            <pc:sldMk cId="1826114473" sldId="267"/>
            <ac:spMk id="2" creationId="{57616B16-0F75-4133-BE39-ECCE179500D5}"/>
          </ac:spMkLst>
        </pc:spChg>
        <pc:grpChg chg="del">
          <ac:chgData name="Anthony Sanchez-Ayra" userId="6745e27f37c7945b" providerId="LiveId" clId="{4BF0C6D9-51C4-404C-BB48-9084BA665C24}" dt="2019-12-01T22:42:03.260" v="134" actId="478"/>
          <ac:grpSpMkLst>
            <pc:docMk/>
            <pc:sldMk cId="1826114473" sldId="267"/>
            <ac:grpSpMk id="9" creationId="{ACB3DD74-B981-428E-A535-D376FBA2D635}"/>
          </ac:grpSpMkLst>
        </pc:grpChg>
      </pc:sldChg>
      <pc:sldChg chg="addSp delSp modSp">
        <pc:chgData name="Anthony Sanchez-Ayra" userId="6745e27f37c7945b" providerId="LiveId" clId="{4BF0C6D9-51C4-404C-BB48-9084BA665C24}" dt="2019-12-01T23:02:18.864" v="422" actId="20577"/>
        <pc:sldMkLst>
          <pc:docMk/>
          <pc:sldMk cId="499540092" sldId="268"/>
        </pc:sldMkLst>
        <pc:spChg chg="mod">
          <ac:chgData name="Anthony Sanchez-Ayra" userId="6745e27f37c7945b" providerId="LiveId" clId="{4BF0C6D9-51C4-404C-BB48-9084BA665C24}" dt="2019-12-01T23:02:18.864" v="422" actId="20577"/>
          <ac:spMkLst>
            <pc:docMk/>
            <pc:sldMk cId="499540092" sldId="268"/>
            <ac:spMk id="2" creationId="{5C80EEB8-5622-4702-AD82-5EEE0379B31E}"/>
          </ac:spMkLst>
        </pc:spChg>
        <pc:spChg chg="add mod">
          <ac:chgData name="Anthony Sanchez-Ayra" userId="6745e27f37c7945b" providerId="LiveId" clId="{4BF0C6D9-51C4-404C-BB48-9084BA665C24}" dt="2019-12-01T23:01:54.791" v="391" actId="478"/>
          <ac:spMkLst>
            <pc:docMk/>
            <pc:sldMk cId="499540092" sldId="268"/>
            <ac:spMk id="5" creationId="{4EDCAB97-38A8-4D96-8012-A3D8C87B9F15}"/>
          </ac:spMkLst>
        </pc:spChg>
        <pc:picChg chg="del">
          <ac:chgData name="Anthony Sanchez-Ayra" userId="6745e27f37c7945b" providerId="LiveId" clId="{4BF0C6D9-51C4-404C-BB48-9084BA665C24}" dt="2019-12-01T23:01:54.791" v="391" actId="478"/>
          <ac:picMkLst>
            <pc:docMk/>
            <pc:sldMk cId="499540092" sldId="268"/>
            <ac:picMk id="4" creationId="{50014B5A-EC84-4B91-9591-63DAE1853CD4}"/>
          </ac:picMkLst>
        </pc:picChg>
      </pc:sldChg>
      <pc:sldChg chg="addSp delSp modSp">
        <pc:chgData name="Anthony Sanchez-Ayra" userId="6745e27f37c7945b" providerId="LiveId" clId="{4BF0C6D9-51C4-404C-BB48-9084BA665C24}" dt="2019-12-01T23:02:34.437" v="450" actId="20577"/>
        <pc:sldMkLst>
          <pc:docMk/>
          <pc:sldMk cId="3606661239" sldId="269"/>
        </pc:sldMkLst>
        <pc:spChg chg="mod">
          <ac:chgData name="Anthony Sanchez-Ayra" userId="6745e27f37c7945b" providerId="LiveId" clId="{4BF0C6D9-51C4-404C-BB48-9084BA665C24}" dt="2019-12-01T23:02:34.437" v="450" actId="20577"/>
          <ac:spMkLst>
            <pc:docMk/>
            <pc:sldMk cId="3606661239" sldId="269"/>
            <ac:spMk id="2" creationId="{5FB8B40E-E978-4CA5-A7F8-8ECDF16ED7B8}"/>
          </ac:spMkLst>
        </pc:spChg>
        <pc:spChg chg="add mod">
          <ac:chgData name="Anthony Sanchez-Ayra" userId="6745e27f37c7945b" providerId="LiveId" clId="{4BF0C6D9-51C4-404C-BB48-9084BA665C24}" dt="2019-12-01T23:01:56.945" v="392" actId="478"/>
          <ac:spMkLst>
            <pc:docMk/>
            <pc:sldMk cId="3606661239" sldId="269"/>
            <ac:spMk id="4" creationId="{C0FE504E-29EC-4DEB-B0E6-E6B15FCFE32E}"/>
          </ac:spMkLst>
        </pc:spChg>
        <pc:picChg chg="del">
          <ac:chgData name="Anthony Sanchez-Ayra" userId="6745e27f37c7945b" providerId="LiveId" clId="{4BF0C6D9-51C4-404C-BB48-9084BA665C24}" dt="2019-12-01T23:01:56.945" v="392" actId="478"/>
          <ac:picMkLst>
            <pc:docMk/>
            <pc:sldMk cId="3606661239" sldId="269"/>
            <ac:picMk id="7" creationId="{AE9310B1-B378-4C5C-843C-A7BD4168BA3C}"/>
          </ac:picMkLst>
        </pc:picChg>
      </pc:sldChg>
      <pc:sldChg chg="delSp modSp">
        <pc:chgData name="Anthony Sanchez-Ayra" userId="6745e27f37c7945b" providerId="LiveId" clId="{4BF0C6D9-51C4-404C-BB48-9084BA665C24}" dt="2019-12-01T23:02:43.949" v="473" actId="20577"/>
        <pc:sldMkLst>
          <pc:docMk/>
          <pc:sldMk cId="2311186588" sldId="270"/>
        </pc:sldMkLst>
        <pc:spChg chg="mod">
          <ac:chgData name="Anthony Sanchez-Ayra" userId="6745e27f37c7945b" providerId="LiveId" clId="{4BF0C6D9-51C4-404C-BB48-9084BA665C24}" dt="2019-12-01T23:02:43.949" v="473" actId="20577"/>
          <ac:spMkLst>
            <pc:docMk/>
            <pc:sldMk cId="2311186588" sldId="270"/>
            <ac:spMk id="2" creationId="{13E81D7D-0FCE-41E5-A10E-4D37B63C5AEA}"/>
          </ac:spMkLst>
        </pc:spChg>
        <pc:picChg chg="del">
          <ac:chgData name="Anthony Sanchez-Ayra" userId="6745e27f37c7945b" providerId="LiveId" clId="{4BF0C6D9-51C4-404C-BB48-9084BA665C24}" dt="2019-12-01T23:01:59.472" v="393" actId="478"/>
          <ac:picMkLst>
            <pc:docMk/>
            <pc:sldMk cId="2311186588" sldId="270"/>
            <ac:picMk id="15" creationId="{956DB854-06AC-4A78-AB7C-49849C923618}"/>
          </ac:picMkLst>
        </pc:picChg>
      </pc:sldChg>
      <pc:sldChg chg="addSp delSp modSp delAnim">
        <pc:chgData name="Anthony Sanchez-Ayra" userId="6745e27f37c7945b" providerId="LiveId" clId="{4BF0C6D9-51C4-404C-BB48-9084BA665C24}" dt="2019-12-01T23:17:40.488" v="1124" actId="14100"/>
        <pc:sldMkLst>
          <pc:docMk/>
          <pc:sldMk cId="2086386365" sldId="271"/>
        </pc:sldMkLst>
        <pc:spChg chg="mod">
          <ac:chgData name="Anthony Sanchez-Ayra" userId="6745e27f37c7945b" providerId="LiveId" clId="{4BF0C6D9-51C4-404C-BB48-9084BA665C24}" dt="2019-12-01T22:38:20.235" v="71" actId="1076"/>
          <ac:spMkLst>
            <pc:docMk/>
            <pc:sldMk cId="2086386365" sldId="271"/>
            <ac:spMk id="2" creationId="{02E6FE26-F133-4E4B-AECF-BBE8599EC259}"/>
          </ac:spMkLst>
        </pc:spChg>
        <pc:spChg chg="add del mod">
          <ac:chgData name="Anthony Sanchez-Ayra" userId="6745e27f37c7945b" providerId="LiveId" clId="{4BF0C6D9-51C4-404C-BB48-9084BA665C24}" dt="2019-12-01T22:37:34.018" v="55"/>
          <ac:spMkLst>
            <pc:docMk/>
            <pc:sldMk cId="2086386365" sldId="271"/>
            <ac:spMk id="4" creationId="{63920367-75A7-4D01-8835-D810696FCBF8}"/>
          </ac:spMkLst>
        </pc:spChg>
        <pc:spChg chg="del mod">
          <ac:chgData name="Anthony Sanchez-Ayra" userId="6745e27f37c7945b" providerId="LiveId" clId="{4BF0C6D9-51C4-404C-BB48-9084BA665C24}" dt="2019-12-01T22:38:02.141" v="66" actId="478"/>
          <ac:spMkLst>
            <pc:docMk/>
            <pc:sldMk cId="2086386365" sldId="271"/>
            <ac:spMk id="6" creationId="{1C7F5CAC-D369-41D5-BE20-C5FA72B3D3B7}"/>
          </ac:spMkLst>
        </pc:spChg>
        <pc:spChg chg="mod">
          <ac:chgData name="Anthony Sanchez-Ayra" userId="6745e27f37c7945b" providerId="LiveId" clId="{4BF0C6D9-51C4-404C-BB48-9084BA665C24}" dt="2019-12-01T22:38:13.581" v="69" actId="1076"/>
          <ac:spMkLst>
            <pc:docMk/>
            <pc:sldMk cId="2086386365" sldId="271"/>
            <ac:spMk id="8" creationId="{CC6C646A-8AB4-4B10-AEC9-DCF7070D6272}"/>
          </ac:spMkLst>
        </pc:spChg>
        <pc:spChg chg="del">
          <ac:chgData name="Anthony Sanchez-Ayra" userId="6745e27f37c7945b" providerId="LiveId" clId="{4BF0C6D9-51C4-404C-BB48-9084BA665C24}" dt="2019-12-01T22:35:55.404" v="34" actId="478"/>
          <ac:spMkLst>
            <pc:docMk/>
            <pc:sldMk cId="2086386365" sldId="271"/>
            <ac:spMk id="14" creationId="{E972D1B5-0452-40EF-97B8-502E1454946D}"/>
          </ac:spMkLst>
        </pc:spChg>
        <pc:spChg chg="del">
          <ac:chgData name="Anthony Sanchez-Ayra" userId="6745e27f37c7945b" providerId="LiveId" clId="{4BF0C6D9-51C4-404C-BB48-9084BA665C24}" dt="2019-12-01T22:35:55.404" v="34" actId="478"/>
          <ac:spMkLst>
            <pc:docMk/>
            <pc:sldMk cId="2086386365" sldId="271"/>
            <ac:spMk id="15" creationId="{5136A896-DDCF-4A60-B405-C393A9223D55}"/>
          </ac:spMkLst>
        </pc:spChg>
        <pc:picChg chg="del">
          <ac:chgData name="Anthony Sanchez-Ayra" userId="6745e27f37c7945b" providerId="LiveId" clId="{4BF0C6D9-51C4-404C-BB48-9084BA665C24}" dt="2019-12-01T22:35:55.404" v="34" actId="478"/>
          <ac:picMkLst>
            <pc:docMk/>
            <pc:sldMk cId="2086386365" sldId="271"/>
            <ac:picMk id="5" creationId="{90AB257D-424E-4C6B-8AEF-CD1CEE6FA9B4}"/>
          </ac:picMkLst>
        </pc:picChg>
        <pc:picChg chg="del">
          <ac:chgData name="Anthony Sanchez-Ayra" userId="6745e27f37c7945b" providerId="LiveId" clId="{4BF0C6D9-51C4-404C-BB48-9084BA665C24}" dt="2019-12-01T22:35:55.404" v="34" actId="478"/>
          <ac:picMkLst>
            <pc:docMk/>
            <pc:sldMk cId="2086386365" sldId="271"/>
            <ac:picMk id="7" creationId="{C287EA68-6888-49B6-AA2A-9B66AC3A98B3}"/>
          </ac:picMkLst>
        </pc:picChg>
        <pc:picChg chg="del">
          <ac:chgData name="Anthony Sanchez-Ayra" userId="6745e27f37c7945b" providerId="LiveId" clId="{4BF0C6D9-51C4-404C-BB48-9084BA665C24}" dt="2019-12-01T22:35:55.404" v="34" actId="478"/>
          <ac:picMkLst>
            <pc:docMk/>
            <pc:sldMk cId="2086386365" sldId="271"/>
            <ac:picMk id="11" creationId="{D54ADC48-94F0-461B-BD50-6E35DC22E388}"/>
          </ac:picMkLst>
        </pc:picChg>
        <pc:picChg chg="del">
          <ac:chgData name="Anthony Sanchez-Ayra" userId="6745e27f37c7945b" providerId="LiveId" clId="{4BF0C6D9-51C4-404C-BB48-9084BA665C24}" dt="2019-12-01T22:35:55.404" v="34" actId="478"/>
          <ac:picMkLst>
            <pc:docMk/>
            <pc:sldMk cId="2086386365" sldId="271"/>
            <ac:picMk id="12" creationId="{A9D7AFDF-21FA-4036-9E19-D4460B84C294}"/>
          </ac:picMkLst>
        </pc:picChg>
        <pc:picChg chg="add">
          <ac:chgData name="Anthony Sanchez-Ayra" userId="6745e27f37c7945b" providerId="LiveId" clId="{4BF0C6D9-51C4-404C-BB48-9084BA665C24}" dt="2019-12-01T22:37:29.656" v="54"/>
          <ac:picMkLst>
            <pc:docMk/>
            <pc:sldMk cId="2086386365" sldId="271"/>
            <ac:picMk id="13" creationId="{F1447D3D-8D01-4941-AB7E-053AA9E03DC6}"/>
          </ac:picMkLst>
        </pc:picChg>
        <pc:picChg chg="add mod ord">
          <ac:chgData name="Anthony Sanchez-Ayra" userId="6745e27f37c7945b" providerId="LiveId" clId="{4BF0C6D9-51C4-404C-BB48-9084BA665C24}" dt="2019-12-01T23:17:40.488" v="1124" actId="14100"/>
          <ac:picMkLst>
            <pc:docMk/>
            <pc:sldMk cId="2086386365" sldId="271"/>
            <ac:picMk id="16" creationId="{E4C5426D-5138-4981-9CB9-A194C268E8ED}"/>
          </ac:picMkLst>
        </pc:picChg>
      </pc:sldChg>
      <pc:sldChg chg="delSp modSp">
        <pc:chgData name="Anthony Sanchez-Ayra" userId="6745e27f37c7945b" providerId="LiveId" clId="{4BF0C6D9-51C4-404C-BB48-9084BA665C24}" dt="2019-12-01T23:17:59.421" v="1130" actId="478"/>
        <pc:sldMkLst>
          <pc:docMk/>
          <pc:sldMk cId="1364555815" sldId="272"/>
        </pc:sldMkLst>
        <pc:spChg chg="del mod">
          <ac:chgData name="Anthony Sanchez-Ayra" userId="6745e27f37c7945b" providerId="LiveId" clId="{4BF0C6D9-51C4-404C-BB48-9084BA665C24}" dt="2019-12-01T23:17:59.421" v="1130" actId="478"/>
          <ac:spMkLst>
            <pc:docMk/>
            <pc:sldMk cId="1364555815" sldId="272"/>
            <ac:spMk id="6" creationId="{1F9F12B3-6A4D-4D92-AA15-0C33C327D884}"/>
          </ac:spMkLst>
        </pc:spChg>
        <pc:picChg chg="mod">
          <ac:chgData name="Anthony Sanchez-Ayra" userId="6745e27f37c7945b" providerId="LiveId" clId="{4BF0C6D9-51C4-404C-BB48-9084BA665C24}" dt="2019-12-01T22:27:53.530" v="33" actId="1076"/>
          <ac:picMkLst>
            <pc:docMk/>
            <pc:sldMk cId="1364555815" sldId="272"/>
            <ac:picMk id="17" creationId="{56CAF5E3-9894-4B93-AA5C-5CDBE77B8253}"/>
          </ac:picMkLst>
        </pc:picChg>
      </pc:sldChg>
      <pc:sldChg chg="addSp delSp modSp add">
        <pc:chgData name="Anthony Sanchez-Ayra" userId="6745e27f37c7945b" providerId="LiveId" clId="{4BF0C6D9-51C4-404C-BB48-9084BA665C24}" dt="2019-12-01T23:17:42.899" v="1125" actId="478"/>
        <pc:sldMkLst>
          <pc:docMk/>
          <pc:sldMk cId="3310205035" sldId="273"/>
        </pc:sldMkLst>
        <pc:spChg chg="mod">
          <ac:chgData name="Anthony Sanchez-Ayra" userId="6745e27f37c7945b" providerId="LiveId" clId="{4BF0C6D9-51C4-404C-BB48-9084BA665C24}" dt="2019-12-01T22:40:10.692" v="93" actId="20577"/>
          <ac:spMkLst>
            <pc:docMk/>
            <pc:sldMk cId="3310205035" sldId="273"/>
            <ac:spMk id="2" creationId="{8D397110-BE50-4148-BFB4-F9EE98F3FCF1}"/>
          </ac:spMkLst>
        </pc:spChg>
        <pc:spChg chg="add del">
          <ac:chgData name="Anthony Sanchez-Ayra" userId="6745e27f37c7945b" providerId="LiveId" clId="{4BF0C6D9-51C4-404C-BB48-9084BA665C24}" dt="2019-12-01T22:45:17.834" v="241"/>
          <ac:spMkLst>
            <pc:docMk/>
            <pc:sldMk cId="3310205035" sldId="273"/>
            <ac:spMk id="3" creationId="{03716F63-CA80-4ABF-B0B4-0B59C79B3723}"/>
          </ac:spMkLst>
        </pc:spChg>
        <pc:spChg chg="del">
          <ac:chgData name="Anthony Sanchez-Ayra" userId="6745e27f37c7945b" providerId="LiveId" clId="{4BF0C6D9-51C4-404C-BB48-9084BA665C24}" dt="2019-12-01T23:17:42.899" v="1125" actId="478"/>
          <ac:spMkLst>
            <pc:docMk/>
            <pc:sldMk cId="3310205035" sldId="273"/>
            <ac:spMk id="4" creationId="{164A2C2F-3AE9-4C3B-8D82-B2CF4EFC49F3}"/>
          </ac:spMkLst>
        </pc:spChg>
        <pc:picChg chg="add del">
          <ac:chgData name="Anthony Sanchez-Ayra" userId="6745e27f37c7945b" providerId="LiveId" clId="{4BF0C6D9-51C4-404C-BB48-9084BA665C24}" dt="2019-12-01T22:44:51.024" v="239"/>
          <ac:picMkLst>
            <pc:docMk/>
            <pc:sldMk cId="3310205035" sldId="273"/>
            <ac:picMk id="6" creationId="{C5A672DD-4AC9-4321-8491-395D6802B4CE}"/>
          </ac:picMkLst>
        </pc:picChg>
        <pc:picChg chg="add del mod">
          <ac:chgData name="Anthony Sanchez-Ayra" userId="6745e27f37c7945b" providerId="LiveId" clId="{4BF0C6D9-51C4-404C-BB48-9084BA665C24}" dt="2019-12-01T22:45:17.834" v="241"/>
          <ac:picMkLst>
            <pc:docMk/>
            <pc:sldMk cId="3310205035" sldId="273"/>
            <ac:picMk id="7" creationId="{18D381F8-0476-43F2-A87E-31BE34F3BFB1}"/>
          </ac:picMkLst>
        </pc:picChg>
      </pc:sldChg>
      <pc:sldChg chg="addSp delSp modSp add">
        <pc:chgData name="Anthony Sanchez-Ayra" userId="6745e27f37c7945b" providerId="LiveId" clId="{4BF0C6D9-51C4-404C-BB48-9084BA665C24}" dt="2019-12-01T22:46:32.444" v="309" actId="1076"/>
        <pc:sldMkLst>
          <pc:docMk/>
          <pc:sldMk cId="766670131" sldId="274"/>
        </pc:sldMkLst>
        <pc:spChg chg="mod">
          <ac:chgData name="Anthony Sanchez-Ayra" userId="6745e27f37c7945b" providerId="LiveId" clId="{4BF0C6D9-51C4-404C-BB48-9084BA665C24}" dt="2019-12-01T22:46:32.444" v="309" actId="1076"/>
          <ac:spMkLst>
            <pc:docMk/>
            <pc:sldMk cId="766670131" sldId="274"/>
            <ac:spMk id="2" creationId="{6A730A49-2834-464E-9401-DACC558915EA}"/>
          </ac:spMkLst>
        </pc:spChg>
        <pc:spChg chg="add del">
          <ac:chgData name="Anthony Sanchez-Ayra" userId="6745e27f37c7945b" providerId="LiveId" clId="{4BF0C6D9-51C4-404C-BB48-9084BA665C24}" dt="2019-12-01T22:45:27.260" v="265"/>
          <ac:spMkLst>
            <pc:docMk/>
            <pc:sldMk cId="766670131" sldId="274"/>
            <ac:spMk id="3" creationId="{0CF2719C-DB08-4CB4-B4D9-F0DB4A3BAF8F}"/>
          </ac:spMkLst>
        </pc:spChg>
        <pc:spChg chg="mod">
          <ac:chgData name="Anthony Sanchez-Ayra" userId="6745e27f37c7945b" providerId="LiveId" clId="{4BF0C6D9-51C4-404C-BB48-9084BA665C24}" dt="2019-12-01T22:46:23.215" v="308" actId="20577"/>
          <ac:spMkLst>
            <pc:docMk/>
            <pc:sldMk cId="766670131" sldId="274"/>
            <ac:spMk id="4" creationId="{4A4170B1-2ADA-4E5B-BBCE-3CE911870308}"/>
          </ac:spMkLst>
        </pc:spChg>
        <pc:picChg chg="add del mod">
          <ac:chgData name="Anthony Sanchez-Ayra" userId="6745e27f37c7945b" providerId="LiveId" clId="{4BF0C6D9-51C4-404C-BB48-9084BA665C24}" dt="2019-12-01T22:44:45.576" v="237"/>
          <ac:picMkLst>
            <pc:docMk/>
            <pc:sldMk cId="766670131" sldId="274"/>
            <ac:picMk id="6" creationId="{483B9CCA-1DF7-4CC3-B0CF-E6093974B717}"/>
          </ac:picMkLst>
        </pc:picChg>
        <pc:picChg chg="add mod">
          <ac:chgData name="Anthony Sanchez-Ayra" userId="6745e27f37c7945b" providerId="LiveId" clId="{4BF0C6D9-51C4-404C-BB48-9084BA665C24}" dt="2019-12-01T22:45:45.490" v="273" actId="14100"/>
          <ac:picMkLst>
            <pc:docMk/>
            <pc:sldMk cId="766670131" sldId="274"/>
            <ac:picMk id="7" creationId="{E1294EA0-CC45-40BA-AB9F-3D0652C2BFC2}"/>
          </ac:picMkLst>
        </pc:picChg>
      </pc:sldChg>
      <pc:sldChg chg="addSp delSp modSp add mod setBg">
        <pc:chgData name="Anthony Sanchez-Ayra" userId="6745e27f37c7945b" providerId="LiveId" clId="{4BF0C6D9-51C4-404C-BB48-9084BA665C24}" dt="2019-12-01T22:58:17.089" v="390" actId="20577"/>
        <pc:sldMkLst>
          <pc:docMk/>
          <pc:sldMk cId="1525650455" sldId="275"/>
        </pc:sldMkLst>
        <pc:spChg chg="mod">
          <ac:chgData name="Anthony Sanchez-Ayra" userId="6745e27f37c7945b" providerId="LiveId" clId="{4BF0C6D9-51C4-404C-BB48-9084BA665C24}" dt="2019-12-01T22:57:50.953" v="348" actId="1076"/>
          <ac:spMkLst>
            <pc:docMk/>
            <pc:sldMk cId="1525650455" sldId="275"/>
            <ac:spMk id="2" creationId="{717D8471-15FC-4996-8A4C-889387E36703}"/>
          </ac:spMkLst>
        </pc:spChg>
        <pc:spChg chg="del mod">
          <ac:chgData name="Anthony Sanchez-Ayra" userId="6745e27f37c7945b" providerId="LiveId" clId="{4BF0C6D9-51C4-404C-BB48-9084BA665C24}" dt="2019-12-01T22:57:24.776" v="341"/>
          <ac:spMkLst>
            <pc:docMk/>
            <pc:sldMk cId="1525650455" sldId="275"/>
            <ac:spMk id="3" creationId="{A4B1BA07-035C-4BBB-8D65-22F6F194341C}"/>
          </ac:spMkLst>
        </pc:spChg>
        <pc:spChg chg="mod">
          <ac:chgData name="Anthony Sanchez-Ayra" userId="6745e27f37c7945b" providerId="LiveId" clId="{4BF0C6D9-51C4-404C-BB48-9084BA665C24}" dt="2019-12-01T22:58:17.089" v="390" actId="20577"/>
          <ac:spMkLst>
            <pc:docMk/>
            <pc:sldMk cId="1525650455" sldId="275"/>
            <ac:spMk id="4" creationId="{0BCE183C-8642-47C0-89C3-898897F145D2}"/>
          </ac:spMkLst>
        </pc:spChg>
        <pc:spChg chg="mod">
          <ac:chgData name="Anthony Sanchez-Ayra" userId="6745e27f37c7945b" providerId="LiveId" clId="{4BF0C6D9-51C4-404C-BB48-9084BA665C24}" dt="2019-12-01T22:58:09.441" v="352" actId="1076"/>
          <ac:spMkLst>
            <pc:docMk/>
            <pc:sldMk cId="1525650455" sldId="275"/>
            <ac:spMk id="5" creationId="{86B7C9BC-A107-46D8-A882-BA5F973003D9}"/>
          </ac:spMkLst>
        </pc:spChg>
        <pc:spChg chg="add del">
          <ac:chgData name="Anthony Sanchez-Ayra" userId="6745e27f37c7945b" providerId="LiveId" clId="{4BF0C6D9-51C4-404C-BB48-9084BA665C24}" dt="2019-12-01T22:57:39.147" v="344" actId="26606"/>
          <ac:spMkLst>
            <pc:docMk/>
            <pc:sldMk cId="1525650455" sldId="275"/>
            <ac:spMk id="10" creationId="{5A89F3F8-0FEE-48B2-9311-1948F3CF6E79}"/>
          </ac:spMkLst>
        </pc:spChg>
        <pc:picChg chg="add mod ord">
          <ac:chgData name="Anthony Sanchez-Ayra" userId="6745e27f37c7945b" providerId="LiveId" clId="{4BF0C6D9-51C4-404C-BB48-9084BA665C24}" dt="2019-12-01T22:58:01.083" v="351" actId="14100"/>
          <ac:picMkLst>
            <pc:docMk/>
            <pc:sldMk cId="1525650455" sldId="275"/>
            <ac:picMk id="6" creationId="{C78C7FBE-B44B-427A-9E0A-70552505858C}"/>
          </ac:picMkLst>
        </pc:picChg>
        <pc:picChg chg="add del">
          <ac:chgData name="Anthony Sanchez-Ayra" userId="6745e27f37c7945b" providerId="LiveId" clId="{4BF0C6D9-51C4-404C-BB48-9084BA665C24}" dt="2019-12-01T22:57:39.147" v="344" actId="26606"/>
          <ac:picMkLst>
            <pc:docMk/>
            <pc:sldMk cId="1525650455" sldId="275"/>
            <ac:picMk id="13" creationId="{B536FA4E-0152-4E27-91DA-0FC22D1846BB}"/>
          </ac:picMkLst>
        </pc:picChg>
      </pc:sldChg>
      <pc:sldChg chg="modSp add">
        <pc:chgData name="Anthony Sanchez-Ayra" userId="6745e27f37c7945b" providerId="LiveId" clId="{4BF0C6D9-51C4-404C-BB48-9084BA665C24}" dt="2019-12-01T23:02:57.796" v="498" actId="1076"/>
        <pc:sldMkLst>
          <pc:docMk/>
          <pc:sldMk cId="1439157380" sldId="276"/>
        </pc:sldMkLst>
        <pc:spChg chg="mod">
          <ac:chgData name="Anthony Sanchez-Ayra" userId="6745e27f37c7945b" providerId="LiveId" clId="{4BF0C6D9-51C4-404C-BB48-9084BA665C24}" dt="2019-12-01T23:02:57.796" v="498" actId="1076"/>
          <ac:spMkLst>
            <pc:docMk/>
            <pc:sldMk cId="1439157380" sldId="276"/>
            <ac:spMk id="2" creationId="{FFFE89ED-01E5-4E1B-9201-12C93870AD8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7B18B-C095-4AA5-9AE6-44437B9B539E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E9F11-5378-4ADA-BF65-D7EDB1D95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8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93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Risk to implement is medium since it requires web-based technology.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50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38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63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33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42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5273-357A-44F9-B829-B72290E01AB2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6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B7CC-F537-4FCF-8EE3-2660B59E7D7E}" type="datetime1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7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ACA3-977D-484D-828B-64C3DA8A0D1F}" type="datetime1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2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1FBE7-B412-4AB0-8661-9FC4C96AC7B4}" type="datetime1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9147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201A-42EB-4D41-955A-8EFA9E91AF8B}" type="datetime1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1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3D8B7-B83B-4324-865E-70934BC03FCF}" type="datetime1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62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AA9B-C75E-4791-8567-4EDE615B769D}" type="datetime1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39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012C-49AE-4989-B2FD-51A0AC9516E3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92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F2A9-CE86-4D42-82B1-47CB1757B2B3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78C3-82B7-4DE0-B1B3-D1939DFFF1F4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1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EF6-EB37-44C6-92F7-AC45C74D32BC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6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C393F-9384-45D4-805C-1CB7173B9356}" type="datetime1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2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C747-2714-4C59-95F8-D2ADB42E4758}" type="datetime1">
              <a:rPr lang="en-US" smtClean="0"/>
              <a:t>12/1/2019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4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47D7-5DC3-4299-85C9-582A2E817B7A}" type="datetime1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5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CD37-62FF-42A3-A691-171206154C73}" type="datetime1">
              <a:rPr lang="en-US" smtClean="0"/>
              <a:t>12/1/2019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6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C931-F50A-4573-B734-FF52839C32AE}" type="datetime1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4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B9FF-F800-40E0-9194-0C193CB23E31}" type="datetime1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1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6A336FE-01EE-4B21-B377-78359BC384C2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196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3AD2F-FF7C-4670-9F0D-6A94B3614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1031603"/>
            <a:ext cx="9440034" cy="1828801"/>
          </a:xfrm>
        </p:spPr>
        <p:txBody>
          <a:bodyPr anchor="ctr">
            <a:normAutofit/>
          </a:bodyPr>
          <a:lstStyle/>
          <a:p>
            <a:r>
              <a:rPr lang="en-US" dirty="0"/>
              <a:t>Student Organization System (SOS)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117E4-1D7E-4602-95F2-61D0E4C5D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105" y="3728041"/>
            <a:ext cx="10008622" cy="3129959"/>
          </a:xfrm>
          <a:effectLst/>
        </p:spPr>
        <p:txBody>
          <a:bodyPr anchor="ctr">
            <a:normAutofit fontScale="47500" lnSpcReduction="20000"/>
          </a:bodyPr>
          <a:lstStyle/>
          <a:p>
            <a:pPr>
              <a:lnSpc>
                <a:spcPct val="90000"/>
              </a:lnSpc>
            </a:pPr>
            <a:r>
              <a:rPr lang="en-US" sz="5600" dirty="0"/>
              <a:t>Armando J. Ochoa –Minute Taker, System Architect</a:t>
            </a:r>
          </a:p>
          <a:p>
            <a:pPr>
              <a:lnSpc>
                <a:spcPct val="90000"/>
              </a:lnSpc>
            </a:pPr>
            <a:r>
              <a:rPr lang="en-US" sz="5600" dirty="0" err="1"/>
              <a:t>Yovanni</a:t>
            </a:r>
            <a:r>
              <a:rPr lang="en-US" sz="5600" dirty="0"/>
              <a:t> Jones – Time Keeper, Tester</a:t>
            </a:r>
          </a:p>
          <a:p>
            <a:pPr>
              <a:lnSpc>
                <a:spcPct val="90000"/>
              </a:lnSpc>
            </a:pPr>
            <a:r>
              <a:rPr lang="en-US" sz="5600" dirty="0"/>
              <a:t>Anthony Sanchez-Ayra –Primary Facilitator,  Database Administrator</a:t>
            </a:r>
          </a:p>
          <a:p>
            <a:pPr>
              <a:lnSpc>
                <a:spcPct val="90000"/>
              </a:lnSpc>
            </a:pPr>
            <a:r>
              <a:rPr lang="en-US" sz="5600" dirty="0" err="1"/>
              <a:t>Teriq</a:t>
            </a:r>
            <a:r>
              <a:rPr lang="en-US" sz="5600" dirty="0"/>
              <a:t> Douglas – Accountant, Object Designer</a:t>
            </a:r>
          </a:p>
          <a:p>
            <a:pPr>
              <a:lnSpc>
                <a:spcPct val="90000"/>
              </a:lnSpc>
            </a:pPr>
            <a:r>
              <a:rPr lang="en-US" sz="5600" dirty="0" err="1"/>
              <a:t>M.Kian</a:t>
            </a:r>
            <a:r>
              <a:rPr lang="en-US" sz="5600" dirty="0"/>
              <a:t> </a:t>
            </a:r>
            <a:r>
              <a:rPr lang="en-US" sz="5600" dirty="0" err="1"/>
              <a:t>Maroofi</a:t>
            </a:r>
            <a:r>
              <a:rPr lang="en-US" sz="5600" dirty="0"/>
              <a:t> – Team Leader, Front-End developer</a:t>
            </a:r>
          </a:p>
          <a:p>
            <a:pPr>
              <a:lnSpc>
                <a:spcPct val="90000"/>
              </a:lnSpc>
            </a:pPr>
            <a:r>
              <a:rPr lang="en-US" sz="5600" dirty="0"/>
              <a:t>Date: 12/03/2019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16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97110-BE50-4148-BFB4-F9EE98F3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 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16F63-CA80-4ABF-B0B4-0B59C79B3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0D16BC-F7AF-49E8-8DA4-102101BB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05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30A49-2834-464E-9401-DACC55891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64368"/>
            <a:ext cx="10353762" cy="970450"/>
          </a:xfrm>
        </p:spPr>
        <p:txBody>
          <a:bodyPr/>
          <a:lstStyle/>
          <a:p>
            <a:r>
              <a:rPr lang="en-US" dirty="0"/>
              <a:t>Security &amp; Privacy: Data Management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1294EA0-CC45-40BA-AB9F-3D0652C2B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57" y="1345589"/>
            <a:ext cx="12035037" cy="453768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4170B1-2ADA-4E5B-BBCE-3CE91187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Student Organization System -  Final Systems Document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92FC2-0601-4851-8E18-9944D6CB4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70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D8471-15FC-4996-8A4C-889387E3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24375"/>
            <a:ext cx="10353762" cy="970450"/>
          </a:xfrm>
        </p:spPr>
        <p:txBody>
          <a:bodyPr/>
          <a:lstStyle/>
          <a:p>
            <a:r>
              <a:rPr lang="en-US" dirty="0"/>
              <a:t>Security &amp; Privacy: Encryption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8C7FBE-B44B-427A-9E0A-705525058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192490"/>
            <a:ext cx="12192000" cy="508556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E183C-8642-47C0-89C3-898897F14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9119" y="6401481"/>
            <a:ext cx="6672865" cy="365125"/>
          </a:xfrm>
        </p:spPr>
        <p:txBody>
          <a:bodyPr/>
          <a:lstStyle/>
          <a:p>
            <a:r>
              <a:rPr lang="en-US" dirty="0"/>
              <a:t>Student Organization System – Final Systems Document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B7C9BC-A107-46D8-A882-BA5F9730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9336" y="6401481"/>
            <a:ext cx="753545" cy="365125"/>
          </a:xfrm>
        </p:spPr>
        <p:txBody>
          <a:bodyPr/>
          <a:lstStyle/>
          <a:p>
            <a:fld id="{5FB0F42B-CAA9-4D4F-86CF-07230423CC9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50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A8A7A-6888-46F3-9DD8-F9AA0F03F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15" y="9551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Minimal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CA5FD-26CD-4B6B-9442-579F6AC92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D6E87CD-DD0E-4BA7-B0F4-A5D19BDA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BB129A2-12B4-4F8C-A89F-36658AAE7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63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6EE9-C6AC-4515-BC77-CE2567B1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288758"/>
            <a:ext cx="10353762" cy="970450"/>
          </a:xfrm>
        </p:spPr>
        <p:txBody>
          <a:bodyPr/>
          <a:lstStyle/>
          <a:p>
            <a:r>
              <a:rPr lang="en-US" dirty="0"/>
              <a:t>Sequence Diagram SOS16 Create Organization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3ED126-4AA0-4E76-A80C-7761A030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8455" y="6549022"/>
            <a:ext cx="753545" cy="365125"/>
          </a:xfrm>
        </p:spPr>
        <p:txBody>
          <a:bodyPr/>
          <a:lstStyle/>
          <a:p>
            <a:fld id="{5FB0F42B-CAA9-4D4F-86CF-07230423CC99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3A5BF8-303C-4A6B-9885-04B49A1AEB1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61473"/>
            <a:ext cx="12192000" cy="61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46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0EEB8-5622-4702-AD82-5EEE0379B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93" y="-31003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Test Case: SOS04-System-**-Sunny**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74340-2D7A-48CC-B203-7ED7D9920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739" y="6392779"/>
            <a:ext cx="753545" cy="365125"/>
          </a:xfrm>
        </p:spPr>
        <p:txBody>
          <a:bodyPr/>
          <a:lstStyle/>
          <a:p>
            <a:fld id="{5FB0F42B-CAA9-4D4F-86CF-07230423CC99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DCAB97-38A8-4D96-8012-A3D8C87B9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2247"/>
            <a:ext cx="12192001" cy="5805657"/>
          </a:xfrm>
        </p:spPr>
        <p:txBody>
          <a:bodyPr>
            <a:normAutofit/>
          </a:bodyPr>
          <a:lstStyle/>
          <a:p>
            <a:r>
              <a:rPr lang="en-US" sz="2200" b="1" dirty="0">
                <a:effectLst/>
              </a:rPr>
              <a:t>Purpose</a:t>
            </a:r>
            <a:r>
              <a:rPr lang="en-US" sz="2200" dirty="0">
                <a:effectLst/>
              </a:rPr>
              <a:t>: Ensure that a Profile that exists in SOS is able to have its email address changed.</a:t>
            </a:r>
          </a:p>
          <a:p>
            <a:r>
              <a:rPr lang="en-US" sz="2200" b="1" dirty="0">
                <a:effectLst/>
              </a:rPr>
              <a:t>Test set-up</a:t>
            </a:r>
            <a:r>
              <a:rPr lang="en-US" sz="2200" dirty="0">
                <a:effectLst/>
              </a:rPr>
              <a:t>: There is already a user who has made a profile within the system. </a:t>
            </a:r>
          </a:p>
          <a:p>
            <a:r>
              <a:rPr lang="en-US" sz="2200" b="1" dirty="0">
                <a:effectLst/>
              </a:rPr>
              <a:t>Input:</a:t>
            </a:r>
          </a:p>
          <a:p>
            <a:pPr marL="494100" indent="-457200">
              <a:buAutoNum type="arabicPeriod"/>
            </a:pPr>
            <a:r>
              <a:rPr lang="en-US" sz="2200" dirty="0">
                <a:effectLst/>
              </a:rPr>
              <a:t>From profile page the user will click on the ‘edit profile’ button. </a:t>
            </a:r>
          </a:p>
          <a:p>
            <a:pPr marL="494100" indent="-457200">
              <a:buAutoNum type="arabicPeriod"/>
            </a:pPr>
            <a:r>
              <a:rPr lang="en-US" sz="2200" dirty="0">
                <a:effectLst/>
              </a:rPr>
              <a:t>Then a form will pop up that has information she had already inserted before.</a:t>
            </a:r>
          </a:p>
          <a:p>
            <a:pPr marL="494100" indent="-457200">
              <a:buAutoNum type="arabicPeriod"/>
            </a:pPr>
            <a:r>
              <a:rPr lang="en-US" sz="2200" dirty="0">
                <a:effectLst/>
              </a:rPr>
              <a:t>She inserts the change into the email field, erasing style@hotmail.com and typing in fab@gmail.com</a:t>
            </a:r>
          </a:p>
          <a:p>
            <a:pPr marL="494100" indent="-457200">
              <a:buAutoNum type="arabicPeriod"/>
            </a:pPr>
            <a:r>
              <a:rPr lang="en-US" sz="2200" dirty="0">
                <a:effectLst/>
              </a:rPr>
              <a:t>She will click the “submit” button.</a:t>
            </a:r>
          </a:p>
          <a:p>
            <a:pPr marL="494100" indent="-457200">
              <a:buAutoNum type="arabicPeriod"/>
            </a:pPr>
            <a:r>
              <a:rPr lang="en-US" sz="2200" dirty="0">
                <a:effectLst/>
              </a:rPr>
              <a:t>She will enter her password.</a:t>
            </a:r>
          </a:p>
          <a:p>
            <a:r>
              <a:rPr lang="en-US" sz="2200" b="1" dirty="0">
                <a:effectLst/>
              </a:rPr>
              <a:t>Expected Output</a:t>
            </a:r>
            <a:r>
              <a:rPr lang="en-US" sz="2200" dirty="0">
                <a:effectLst/>
              </a:rPr>
              <a:t>: The SOS system display a success pop-up and displays the new email to the user.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99540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8B40E-E978-4CA5-A7F8-8ECDF16E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956" y="0"/>
            <a:ext cx="10515600" cy="1325563"/>
          </a:xfrm>
        </p:spPr>
        <p:txBody>
          <a:bodyPr/>
          <a:lstStyle/>
          <a:p>
            <a:r>
              <a:rPr lang="en-US" dirty="0"/>
              <a:t>Test Case: SOS04-System-**-Rainy**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7B75E-CD89-4451-AA61-D4A5221E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6974" y="6108006"/>
            <a:ext cx="753545" cy="365125"/>
          </a:xfrm>
        </p:spPr>
        <p:txBody>
          <a:bodyPr/>
          <a:lstStyle/>
          <a:p>
            <a:fld id="{5FB0F42B-CAA9-4D4F-86CF-07230423CC99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E504E-29EC-4DEB-B0E6-E6B15FCFE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349" y="1256930"/>
            <a:ext cx="11807301" cy="5033638"/>
          </a:xfrm>
        </p:spPr>
        <p:txBody>
          <a:bodyPr>
            <a:normAutofit/>
          </a:bodyPr>
          <a:lstStyle/>
          <a:p>
            <a:r>
              <a:rPr lang="en-US" sz="2200" b="1" dirty="0">
                <a:effectLst/>
              </a:rPr>
              <a:t>Purpose: </a:t>
            </a:r>
            <a:r>
              <a:rPr lang="en-US" sz="2200" dirty="0">
                <a:effectLst/>
              </a:rPr>
              <a:t>Test how the system will react to user attempting to edit their profile but instead cancels from the form.</a:t>
            </a:r>
          </a:p>
          <a:p>
            <a:r>
              <a:rPr lang="en-US" sz="2200" b="1" dirty="0">
                <a:effectLst/>
              </a:rPr>
              <a:t>Test set-up:</a:t>
            </a:r>
            <a:r>
              <a:rPr lang="en-US" sz="2200" dirty="0">
                <a:effectLst/>
              </a:rPr>
              <a:t> User already has a profile on the account. </a:t>
            </a:r>
          </a:p>
          <a:p>
            <a:r>
              <a:rPr lang="en-US" sz="2200" b="1" dirty="0">
                <a:effectLst/>
              </a:rPr>
              <a:t>Input:</a:t>
            </a:r>
            <a:endParaRPr lang="en-US" sz="2200" dirty="0">
              <a:effectLst/>
            </a:endParaRPr>
          </a:p>
          <a:p>
            <a:pPr marL="36900" lvl="0" indent="0">
              <a:buNone/>
            </a:pPr>
            <a:r>
              <a:rPr lang="en-US" sz="2200" dirty="0">
                <a:effectLst/>
              </a:rPr>
              <a:t>1. Clicks on “edit profile” button.</a:t>
            </a:r>
          </a:p>
          <a:p>
            <a:pPr marL="36900" lvl="0" indent="0">
              <a:buNone/>
            </a:pPr>
            <a:r>
              <a:rPr lang="en-US" sz="2200" dirty="0">
                <a:effectLst/>
              </a:rPr>
              <a:t>2. Form pops up to shown information that has been inserted before.</a:t>
            </a:r>
          </a:p>
          <a:p>
            <a:pPr marL="36900" lvl="0" indent="0">
              <a:buNone/>
            </a:pPr>
            <a:r>
              <a:rPr lang="en-US" sz="2200" dirty="0">
                <a:effectLst/>
              </a:rPr>
              <a:t>3. User realizes that there is actually no mistake and he did enter his number correctly.</a:t>
            </a:r>
          </a:p>
          <a:p>
            <a:pPr marL="36900" lvl="0" indent="0">
              <a:buNone/>
            </a:pPr>
            <a:r>
              <a:rPr lang="en-US" sz="2200" dirty="0">
                <a:effectLst/>
              </a:rPr>
              <a:t>4. He presses the “x” button at the upper right corner of the form to close it.</a:t>
            </a:r>
          </a:p>
          <a:p>
            <a:r>
              <a:rPr lang="en-US" sz="2200" b="1" dirty="0">
                <a:effectLst/>
              </a:rPr>
              <a:t>Expected Output:</a:t>
            </a:r>
            <a:r>
              <a:rPr lang="en-US" sz="2200" dirty="0">
                <a:effectLst/>
              </a:rPr>
              <a:t> No changes have occurred to profile information. User is back on profile page.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06661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81D7D-0FCE-41E5-A10E-4D37B63C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042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Test Case *** Sunny Day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6A109-35D1-40A0-A541-34831739E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86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89ED-01E5-4E1B-9201-12C93870A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2551"/>
            <a:ext cx="10353762" cy="970450"/>
          </a:xfrm>
        </p:spPr>
        <p:txBody>
          <a:bodyPr/>
          <a:lstStyle/>
          <a:p>
            <a:r>
              <a:rPr lang="en-US" dirty="0"/>
              <a:t>Test Case *** Rainy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79968-7DBE-46BE-A3D1-03B350494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A5E8AD-809C-46EF-BE25-2008705C0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3888F-7DBD-48AA-91C4-3F819CF0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57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88A08-3D15-48AA-9523-CE97DA5B9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Purpose and Scope of System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81FC554-6824-4A5C-8014-D3AA21121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single point of access to all users to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all the organizations they belong to.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nearby events hosted by organizations.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 new organizations. 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with other members.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organization leaders and their privileges.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and advertise organization-related events.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Scope: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Features 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finance management.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51976-A732-4443-BDE0-C1DD04AF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B0F42B-CAA9-4D4F-86CF-07230423CC99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1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9741EB3-7C9F-4EB3-9931-8BC7627F1D2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7296149" cy="655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BB018D-79EA-4E01-9803-17B664A49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502" y="0"/>
            <a:ext cx="4895849" cy="65532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F3812-B744-4092-9939-BBDDB54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2" y="6492875"/>
            <a:ext cx="753545" cy="365125"/>
          </a:xfrm>
        </p:spPr>
        <p:txBody>
          <a:bodyPr/>
          <a:lstStyle/>
          <a:p>
            <a:fld id="{5FB0F42B-CAA9-4D4F-86CF-07230423CC99}" type="slidenum">
              <a:rPr lang="en-US" smtClean="0"/>
              <a:t>3</a:t>
            </a:fld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206F24A0-C55C-4716-A361-E64C277A6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13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88A08-3D15-48AA-9523-CE97DA5B9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UML </a:t>
            </a:r>
            <a:br>
              <a:rPr lang="en-US" sz="3600" dirty="0"/>
            </a:br>
            <a:r>
              <a:rPr lang="en-US" sz="3600" dirty="0"/>
              <a:t>Use Case Diagram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51976-A732-4443-BDE0-C1DD04AF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B0F42B-CAA9-4D4F-86CF-07230423CC99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17" name="Content Placeholder 16" descr="A close up of a map&#10;&#10;Description automatically generated">
            <a:extLst>
              <a:ext uri="{FF2B5EF4-FFF2-40B4-BE49-F238E27FC236}">
                <a16:creationId xmlns:a16="http://schemas.microsoft.com/office/drawing/2014/main" id="{56CAF5E3-9894-4B93-AA5C-5CDBE77B8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130" y="203055"/>
            <a:ext cx="5035368" cy="645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5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62C7CF-7C9A-4EB5-B235-5F518A20A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SOS16 Create Organization </a:t>
            </a:r>
            <a:r>
              <a:rPr lang="en-US" sz="3600" i="1" dirty="0"/>
              <a:t>Functional Requirements</a:t>
            </a:r>
            <a:endParaRPr lang="en-US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26C05-500A-4A96-8FC3-68BA23690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Preconditions - user is logged 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</a:p>
          <a:p>
            <a:pPr marL="834300" lvl="1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clicks on “Organization Tab.”</a:t>
            </a:r>
          </a:p>
          <a:p>
            <a:pPr marL="834300" lvl="1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webpage switches to Organization page.</a:t>
            </a:r>
          </a:p>
          <a:p>
            <a:pPr marL="834300" lvl="1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click on “Create Organization.”</a:t>
            </a:r>
          </a:p>
          <a:p>
            <a:pPr marL="834300" lvl="1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then fills out form asking for the Organization details.</a:t>
            </a:r>
          </a:p>
          <a:p>
            <a:pPr marL="834300" lvl="1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submits form to the Organization page.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Postconditions – user becomes Club Organizer for the Organization.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FB0D3-9F12-45E6-BB77-100C04C1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B0F42B-CAA9-4D4F-86CF-07230423CC99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9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39BA5-4E22-416B-9DAB-5D6500745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SOS16 Create Organization </a:t>
            </a:r>
            <a:r>
              <a:rPr lang="en-US" sz="3600" i="1" dirty="0"/>
              <a:t>Nonfunctional Requirements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4EC6A-1E37-4240-A390-671968E70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Usability: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2 minutes to complete the request.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Reliability: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Mean time to failure – 5% monthly.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Performance: 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200 requests per min and process each in 6 sec.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Criticality: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High. Main purpose of the system.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Frequency: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20 organization requests monthly.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6F299-2724-4DCF-908F-4865B882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B0F42B-CAA9-4D4F-86CF-07230423CC99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13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095D12-93E5-4792-8911-C3E65B4CB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SOS07</a:t>
            </a:r>
            <a:br>
              <a:rPr lang="en-US" sz="3600" dirty="0"/>
            </a:br>
            <a:r>
              <a:rPr lang="en-US" sz="3600" dirty="0"/>
              <a:t>Edit Profile </a:t>
            </a:r>
            <a:r>
              <a:rPr lang="en-US" sz="3600" i="1" dirty="0">
                <a:effectLst/>
              </a:rPr>
              <a:t>Functional Requirements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3DC12-2B2D-4A7A-9FA0-630077C51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7" y="1115568"/>
            <a:ext cx="6315803" cy="4626864"/>
          </a:xfrm>
        </p:spPr>
        <p:txBody>
          <a:bodyPr anchor="ctr">
            <a:no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Preconditions:</a:t>
            </a:r>
          </a:p>
          <a:p>
            <a:pPr marL="8343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User is logged in.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Description:</a:t>
            </a:r>
          </a:p>
          <a:p>
            <a:pPr marL="8343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User clicks “Edit Profile.”</a:t>
            </a:r>
          </a:p>
          <a:p>
            <a:pPr marL="8343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User is shown an editable form.</a:t>
            </a:r>
          </a:p>
          <a:p>
            <a:pPr marL="8343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User inputs the data and submits the request. </a:t>
            </a:r>
          </a:p>
          <a:p>
            <a:pPr marL="8343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The webpage request the user’s password.</a:t>
            </a:r>
          </a:p>
          <a:p>
            <a:pPr marL="8343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System authenticates their request.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Postconditions:</a:t>
            </a:r>
          </a:p>
          <a:p>
            <a:pPr marL="8343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User data has been updated on the data storage.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F499B-2F63-4C8B-ABC7-9036F1D53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B0F42B-CAA9-4D4F-86CF-07230423CC99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7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054550-EAAB-4767-B092-837AA8B7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SOS07</a:t>
            </a:r>
            <a:br>
              <a:rPr lang="en-US" sz="3600" dirty="0"/>
            </a:br>
            <a:r>
              <a:rPr lang="en-US" sz="3600" dirty="0"/>
              <a:t>Edit Profile </a:t>
            </a:r>
            <a:r>
              <a:rPr lang="en-US" sz="3600" i="1" dirty="0"/>
              <a:t>Nonfunctional Requirements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F896D-85DA-47C5-A746-DAC193978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Usability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20 sec to find and complete use case.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Reliability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Mean Time to Failure – 5% monthly.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Performance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20 checks per min and process each ~2 sec.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Criticality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Low. Secondary feature of the system.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Frequency: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20 profile edits per week.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BC3CB-FEF7-410F-82BC-650FFB64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B0F42B-CAA9-4D4F-86CF-07230423CC99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3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E4C5426D-5138-4981-9CB9-A194C268E8E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92" y="586154"/>
            <a:ext cx="12098215" cy="59067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E6FE26-F133-4E4B-AECF-BBE8599EC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145380"/>
            <a:ext cx="10353762" cy="970450"/>
          </a:xfrm>
        </p:spPr>
        <p:txBody>
          <a:bodyPr/>
          <a:lstStyle/>
          <a:p>
            <a:r>
              <a:rPr lang="en-US" dirty="0"/>
              <a:t>Data Management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6C646A-8AB4-4B10-AEC9-DCF7070D6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0885" y="6492875"/>
            <a:ext cx="753545" cy="365125"/>
          </a:xfrm>
        </p:spPr>
        <p:txBody>
          <a:bodyPr/>
          <a:lstStyle/>
          <a:p>
            <a:fld id="{5FB0F42B-CAA9-4D4F-86CF-07230423CC9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386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Custom 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691</Words>
  <Application>Microsoft Office PowerPoint</Application>
  <PresentationFormat>Widescreen</PresentationFormat>
  <Paragraphs>115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Wingdings 2</vt:lpstr>
      <vt:lpstr>Slate</vt:lpstr>
      <vt:lpstr>Student Organization System (SOS)</vt:lpstr>
      <vt:lpstr>Purpose and Scope of System</vt:lpstr>
      <vt:lpstr>PowerPoint Presentation</vt:lpstr>
      <vt:lpstr>UML  Use Case Diagram</vt:lpstr>
      <vt:lpstr>SOS16 Create Organization Functional Requirements</vt:lpstr>
      <vt:lpstr>SOS16 Create Organization Nonfunctional Requirements</vt:lpstr>
      <vt:lpstr>SOS07 Edit Profile Functional Requirements</vt:lpstr>
      <vt:lpstr>SOS07 Edit Profile Nonfunctional Requirements</vt:lpstr>
      <vt:lpstr>Data Management</vt:lpstr>
      <vt:lpstr>Data Management ??</vt:lpstr>
      <vt:lpstr>Security &amp; Privacy: Data Management</vt:lpstr>
      <vt:lpstr>Security &amp; Privacy: Encryption</vt:lpstr>
      <vt:lpstr>Minimal Class Diagram</vt:lpstr>
      <vt:lpstr>Sequence Diagram SOS16 Create Organization</vt:lpstr>
      <vt:lpstr>Test Case: SOS04-System-**-Sunny**</vt:lpstr>
      <vt:lpstr>Test Case: SOS04-System-**-Rainy**</vt:lpstr>
      <vt:lpstr>Test Case *** Sunny Day</vt:lpstr>
      <vt:lpstr>Test Case *** Rainy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Organization System (SOS)</dc:title>
  <dc:creator>Armando Javier Ochoa Martinez</dc:creator>
  <cp:lastModifiedBy>Anthony Sanchez-Ayra</cp:lastModifiedBy>
  <cp:revision>7</cp:revision>
  <dcterms:created xsi:type="dcterms:W3CDTF">2019-10-01T14:15:21Z</dcterms:created>
  <dcterms:modified xsi:type="dcterms:W3CDTF">2019-12-02T00:04:25Z</dcterms:modified>
</cp:coreProperties>
</file>