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verage"/>
      <p:regular r:id="rId6"/>
    </p:embeddedFon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verage-regular.fntdata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Ordnung ins Chaos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Drucküberlieferung der </a:t>
            </a:r>
            <a:r>
              <a:rPr i="1" lang="de"/>
              <a:t>Ethica Complementoria</a:t>
            </a:r>
            <a:r>
              <a:rPr lang="de"/>
              <a:t> im 17. und frühen 18. Jahrhundert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