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7"/>
  </p:notes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99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1457141"/>
            <a:ext cx="6858000" cy="205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1143000" y="6090880"/>
            <a:ext cx="1543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609088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6090880"/>
            <a:ext cx="1543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28650" y="1451241"/>
            <a:ext cx="7886700" cy="7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908382" y="91809"/>
            <a:ext cx="3327236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5346750" y="2547875"/>
            <a:ext cx="43655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346251" y="633350"/>
            <a:ext cx="4365523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28650" y="1522033"/>
            <a:ext cx="7459365" cy="6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28650" y="2353843"/>
            <a:ext cx="7459365" cy="3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28650" y="607318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3028950" y="607318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457950" y="6073182"/>
            <a:ext cx="1630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073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628650" y="606728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3028950" y="606728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6457950" y="6067283"/>
            <a:ext cx="163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28650" y="1451241"/>
            <a:ext cx="7886700" cy="7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628650" y="2371541"/>
            <a:ext cx="3886200" cy="336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4629150" y="2371541"/>
            <a:ext cx="3886200" cy="336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628650" y="609677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3028950" y="609677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6457950" y="6096779"/>
            <a:ext cx="1653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629841" y="1297852"/>
            <a:ext cx="7886700" cy="48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29842" y="1988077"/>
            <a:ext cx="3868340" cy="61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629842" y="2802463"/>
            <a:ext cx="3868340" cy="29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3"/>
          </p:nvPr>
        </p:nvSpPr>
        <p:spPr>
          <a:xfrm>
            <a:off x="4629150" y="1988077"/>
            <a:ext cx="3887391" cy="61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"/>
          </p:nvPr>
        </p:nvSpPr>
        <p:spPr>
          <a:xfrm>
            <a:off x="4629150" y="2802463"/>
            <a:ext cx="3887391" cy="29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28650" y="1640021"/>
            <a:ext cx="7886700" cy="7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629841" y="1445340"/>
            <a:ext cx="2949178" cy="75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887391" y="1445340"/>
            <a:ext cx="4629150" cy="426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629841" y="2442651"/>
            <a:ext cx="2949178" cy="326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629841" y="1427644"/>
            <a:ext cx="2949178" cy="78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>
            <a:spLocks noGrp="1"/>
          </p:cNvSpPr>
          <p:nvPr>
            <p:ph type="pic" idx="2"/>
          </p:nvPr>
        </p:nvSpPr>
        <p:spPr>
          <a:xfrm>
            <a:off x="3887391" y="1427644"/>
            <a:ext cx="4629150" cy="42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629841" y="2442332"/>
            <a:ext cx="2949178" cy="3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28650" y="1522033"/>
            <a:ext cx="7459365" cy="6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28650" y="2353843"/>
            <a:ext cx="7459365" cy="3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28650" y="607318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28950" y="607318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457950" y="6073182"/>
            <a:ext cx="16300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628650" y="1451241"/>
            <a:ext cx="7886700" cy="7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 rot="5400000">
            <a:off x="2908382" y="91809"/>
            <a:ext cx="3327236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 rot="5400000">
            <a:off x="5346750" y="2547875"/>
            <a:ext cx="43655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 rot="5400000">
            <a:off x="1346251" y="633350"/>
            <a:ext cx="4365523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073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606728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606728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6067283"/>
            <a:ext cx="163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 rot="5400000">
            <a:off x="4750599" y="2158201"/>
            <a:ext cx="5557827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8650" y="1451241"/>
            <a:ext cx="7886700" cy="7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8650" y="2371541"/>
            <a:ext cx="3886200" cy="336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29150" y="2371541"/>
            <a:ext cx="3886200" cy="336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09677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09677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096779"/>
            <a:ext cx="1653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9841" y="1297852"/>
            <a:ext cx="7886700" cy="48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9842" y="1988077"/>
            <a:ext cx="3868340" cy="61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9842" y="2802463"/>
            <a:ext cx="3868340" cy="29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29150" y="1988077"/>
            <a:ext cx="3887391" cy="61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29150" y="2802463"/>
            <a:ext cx="3887391" cy="29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28650" y="1640021"/>
            <a:ext cx="7886700" cy="7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9841" y="1445340"/>
            <a:ext cx="2949178" cy="75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887391" y="1445340"/>
            <a:ext cx="4629150" cy="426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29841" y="2442651"/>
            <a:ext cx="2949178" cy="326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29841" y="1427644"/>
            <a:ext cx="2949178" cy="78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3887391" y="1427644"/>
            <a:ext cx="4629150" cy="42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29841" y="2442332"/>
            <a:ext cx="2949178" cy="3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50" y="1451241"/>
            <a:ext cx="7886700" cy="7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2371541"/>
            <a:ext cx="7886700" cy="332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28650" y="1451241"/>
            <a:ext cx="7886700" cy="7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628650" y="2371541"/>
            <a:ext cx="7886700" cy="332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628650" y="60958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028950" y="60958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457950" y="6095826"/>
            <a:ext cx="1606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hyperlink" Target="https://correspsearch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qOIcFVc9RVIO3tkh3m2P_z7vdrsKHNTU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ithub.com/wobweger/wroACDHitp2020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ctrTitle"/>
          </p:nvPr>
        </p:nvSpPr>
        <p:spPr>
          <a:xfrm>
            <a:off x="1143000" y="1457141"/>
            <a:ext cx="6858000" cy="205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Correspondence</a:t>
            </a:r>
            <a:endParaRPr dirty="0"/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ACDH &amp; CH Internship 2020 / Q3</a:t>
            </a:r>
          </a:p>
          <a:p>
            <a:r>
              <a:rPr lang="en-US" dirty="0"/>
              <a:t>Walter </a:t>
            </a:r>
            <a:r>
              <a:rPr lang="en-US" dirty="0" err="1"/>
              <a:t>Obweger</a:t>
            </a:r>
            <a:endParaRPr lang="en-US" dirty="0"/>
          </a:p>
          <a:p>
            <a:r>
              <a:rPr lang="en-US" dirty="0"/>
              <a:t>Instructor: Martin Anton Mueller</a:t>
            </a:r>
          </a:p>
          <a:p>
            <a:r>
              <a:rPr lang="en-US" dirty="0"/>
              <a:t>#wroACDHitp202003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8485692-6262-46D4-84DC-38C0484BE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522" y="430730"/>
            <a:ext cx="3756955" cy="2052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628648" y="550348"/>
            <a:ext cx="7459365" cy="65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300"/>
            </a:pPr>
            <a:r>
              <a:rPr lang="en-US" dirty="0"/>
              <a:t>Correspondence Search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4A482-08A2-4937-9EB3-78A807F60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19" y="1743631"/>
            <a:ext cx="4675053" cy="3657317"/>
          </a:xfrm>
          <a:prstGeom prst="rect">
            <a:avLst/>
          </a:prstGeom>
        </p:spPr>
      </p:pic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628647" y="1257180"/>
            <a:ext cx="7459365" cy="3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hlinkClick r:id="rId4"/>
              </a:rPr>
              <a:t>https://correspsearch.net/</a:t>
            </a:r>
            <a:r>
              <a:rPr lang="en-US" dirty="0"/>
              <a:t> </a:t>
            </a:r>
          </a:p>
          <a:p>
            <a:r>
              <a:rPr lang="en-US" dirty="0"/>
              <a:t>TEI variation CMIF</a:t>
            </a:r>
          </a:p>
          <a:p>
            <a:r>
              <a:rPr lang="en-US" dirty="0"/>
              <a:t>CMIF Creator web</a:t>
            </a:r>
          </a:p>
          <a:p>
            <a:r>
              <a:rPr lang="en-US" dirty="0"/>
              <a:t>GND </a:t>
            </a:r>
            <a:r>
              <a:rPr lang="en-US" dirty="0" err="1"/>
              <a:t>Gemeinsame</a:t>
            </a:r>
            <a:endParaRPr lang="en-US" dirty="0"/>
          </a:p>
          <a:p>
            <a:r>
              <a:rPr lang="en-US" dirty="0"/>
              <a:t>data letters in print</a:t>
            </a:r>
          </a:p>
          <a:p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93C2-36BA-434F-BB51-7961C37ED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8" y="3831006"/>
            <a:ext cx="4324954" cy="19433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759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3600" dirty="0"/>
              <a:t>Arthur Schnitzler </a:t>
            </a:r>
            <a:r>
              <a:rPr lang="en-US" sz="3600" dirty="0" err="1"/>
              <a:t>CorrespSearch</a:t>
            </a:r>
            <a:r>
              <a:rPr lang="en-US" sz="3600" dirty="0"/>
              <a:t>, workflow</a:t>
            </a:r>
            <a:endParaRPr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DD1CA-F47D-478E-9FFD-0129AE97ED37}"/>
              </a:ext>
            </a:extLst>
          </p:cNvPr>
          <p:cNvSpPr txBox="1"/>
          <p:nvPr/>
        </p:nvSpPr>
        <p:spPr>
          <a:xfrm>
            <a:off x="1143000" y="1881554"/>
            <a:ext cx="70953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transkribus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text recognition 🙂😎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OpenRefine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working with messy data 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Notebook, semantic data validation, chronological 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OpenRefine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final edit, format CMIF (json | xml)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released under MIT license, doc +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Google Drive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repo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https://github.com/wobweger/wroACDHitp202003  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merci, thanks a lot, 💛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lichsten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Dank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Black Logo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White Logo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 Without Logo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105</Words>
  <Application>Microsoft Office PowerPoint</Application>
  <PresentationFormat>On-screen Show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Trebuchet MS</vt:lpstr>
      <vt:lpstr>Template Black Logos</vt:lpstr>
      <vt:lpstr>Template White Logos</vt:lpstr>
      <vt:lpstr>Template Without Logos</vt:lpstr>
      <vt:lpstr>Correspondence</vt:lpstr>
      <vt:lpstr>Correspondence Search</vt:lpstr>
      <vt:lpstr>Arthur Schnitzler CorrespSearch,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Wissik, Tanja</dc:creator>
  <cp:lastModifiedBy>WRO</cp:lastModifiedBy>
  <cp:revision>6</cp:revision>
  <dcterms:modified xsi:type="dcterms:W3CDTF">2020-08-26T17:15:58Z</dcterms:modified>
</cp:coreProperties>
</file>