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92"/>
    <a:srgbClr val="D6D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588" y="1357494"/>
            <a:ext cx="7167153" cy="19343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ATM INTERFACE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8343" y="3602038"/>
            <a:ext cx="2699656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Presented By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Arockia Naveen J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teller machine, a machine at a bank branch or other location which enables a customer to perform basic banking activities( checking one’s balance, withdrawing or transferring funds) even when the bank is closed</a:t>
            </a:r>
          </a:p>
          <a:p>
            <a:r>
              <a:rPr lang="en-US" dirty="0" smtClean="0"/>
              <a:t>It enables the customers to perform several banking operations without the help of a teller, such as to withdraw cash, make deposits, check the available balance, obtain bank statements.</a:t>
            </a:r>
          </a:p>
        </p:txBody>
      </p:sp>
    </p:spTree>
    <p:extLst>
      <p:ext uri="{BB962C8B-B14F-4D97-AF65-F5344CB8AC3E}">
        <p14:creationId xmlns:p14="http://schemas.microsoft.com/office/powerpoint/2010/main" val="41742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9487"/>
            <a:ext cx="10224451" cy="3541714"/>
          </a:xfrm>
        </p:spPr>
        <p:txBody>
          <a:bodyPr/>
          <a:lstStyle/>
          <a:p>
            <a:r>
              <a:rPr lang="en-US" dirty="0"/>
              <a:t>Deposit of </a:t>
            </a:r>
            <a:r>
              <a:rPr lang="en-US" dirty="0" smtClean="0"/>
              <a:t>cash</a:t>
            </a:r>
            <a:endParaRPr lang="en-US" dirty="0"/>
          </a:p>
          <a:p>
            <a:r>
              <a:rPr lang="en-US" dirty="0"/>
              <a:t>Withdrawal of </a:t>
            </a:r>
            <a:r>
              <a:rPr lang="en-US" dirty="0" smtClean="0"/>
              <a:t>cash</a:t>
            </a:r>
            <a:endParaRPr lang="en-US" dirty="0"/>
          </a:p>
          <a:p>
            <a:r>
              <a:rPr lang="en-US" dirty="0"/>
              <a:t>Transfer of </a:t>
            </a:r>
            <a:r>
              <a:rPr lang="en-US" dirty="0" smtClean="0"/>
              <a:t>cash</a:t>
            </a:r>
            <a:endParaRPr lang="en-US" dirty="0"/>
          </a:p>
          <a:p>
            <a:r>
              <a:rPr lang="en-US" dirty="0" smtClean="0"/>
              <a:t>Obtain the Accounts details</a:t>
            </a:r>
            <a:endParaRPr lang="en-US" dirty="0"/>
          </a:p>
          <a:p>
            <a:r>
              <a:rPr lang="en-US" dirty="0"/>
              <a:t>Mini </a:t>
            </a:r>
            <a:r>
              <a:rPr lang="en-US" dirty="0" smtClean="0"/>
              <a:t>statement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169" y="420447"/>
            <a:ext cx="10263640" cy="8445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FLOW CHART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507266" y="273280"/>
            <a:ext cx="1371600" cy="483326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3055" y="1081369"/>
            <a:ext cx="3200400" cy="476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Welcome to ATM Machine!!!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200296" y="3475608"/>
            <a:ext cx="2129245" cy="316718"/>
          </a:xfrm>
          <a:prstGeom prst="flowChartInputOutpu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PIN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200297" y="4166738"/>
            <a:ext cx="2129245" cy="77071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Validate</a:t>
            </a:r>
            <a:r>
              <a:rPr lang="en-US" sz="1200" dirty="0" smtClean="0">
                <a:solidFill>
                  <a:schemeClr val="bg1"/>
                </a:solidFill>
              </a:rPr>
              <a:t> PIN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4468085" y="5234010"/>
            <a:ext cx="1593668" cy="73152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ATM Process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614389" y="6262086"/>
            <a:ext cx="1371600" cy="483326"/>
          </a:xfrm>
          <a:prstGeom prst="flowChartTerminator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STOP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32848" y="756606"/>
            <a:ext cx="0" cy="408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32848" y="3105893"/>
            <a:ext cx="0" cy="3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64919" y="3816015"/>
            <a:ext cx="0" cy="3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919" y="4937454"/>
            <a:ext cx="0" cy="3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65508" y="5932256"/>
            <a:ext cx="0" cy="3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00189" y="5102369"/>
            <a:ext cx="206196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345829" y="4529483"/>
            <a:ext cx="32652" cy="572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29542" y="4552096"/>
            <a:ext cx="10162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93349" y="4909633"/>
            <a:ext cx="7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4192" y="4815926"/>
            <a:ext cx="53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93066" y="1791325"/>
            <a:ext cx="0" cy="3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05345" y="1777166"/>
            <a:ext cx="3208109" cy="430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Enter ATM Number: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Flowchart: Data 34"/>
          <p:cNvSpPr/>
          <p:nvPr/>
        </p:nvSpPr>
        <p:spPr>
          <a:xfrm>
            <a:off x="4381509" y="2364994"/>
            <a:ext cx="1655780" cy="378823"/>
          </a:xfrm>
          <a:prstGeom prst="flowChartInputOutpu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ATM Number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13055" y="2886891"/>
            <a:ext cx="3200401" cy="383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Enter Pin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stCxn id="6" idx="2"/>
            <a:endCxn id="28" idx="0"/>
          </p:cNvCxnSpPr>
          <p:nvPr/>
        </p:nvCxnSpPr>
        <p:spPr>
          <a:xfrm flipH="1">
            <a:off x="5209400" y="1558164"/>
            <a:ext cx="3855" cy="21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  <a:endCxn id="35" idx="1"/>
          </p:cNvCxnSpPr>
          <p:nvPr/>
        </p:nvCxnSpPr>
        <p:spPr>
          <a:xfrm flipH="1">
            <a:off x="5209399" y="2207352"/>
            <a:ext cx="1" cy="15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4"/>
            <a:endCxn id="36" idx="0"/>
          </p:cNvCxnSpPr>
          <p:nvPr/>
        </p:nvCxnSpPr>
        <p:spPr>
          <a:xfrm>
            <a:off x="5209399" y="2743817"/>
            <a:ext cx="3857" cy="143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2" y="474826"/>
            <a:ext cx="9905998" cy="71389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ATM PROCESS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5833" y="1449976"/>
            <a:ext cx="2991395" cy="1449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View Available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Withdraw Amount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Deposit Amount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View Mini Statement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5833" y="3187337"/>
            <a:ext cx="2991395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Enter Choice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415833" y="4075611"/>
            <a:ext cx="2677298" cy="613955"/>
          </a:xfrm>
          <a:prstGeom prst="flowChartInputOutpu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Choice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367142" y="5055326"/>
            <a:ext cx="2808514" cy="1254034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Choice==1 or 2 or 3 or 4 or 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5771399" y="6309360"/>
            <a:ext cx="19595" cy="4049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1530" y="6217919"/>
            <a:ext cx="48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es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0331" y="5303520"/>
            <a:ext cx="77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7175656" y="5672852"/>
            <a:ext cx="1423852" cy="94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692640" y="3971109"/>
            <a:ext cx="7838" cy="10842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11530" y="3971109"/>
            <a:ext cx="378111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71399" y="2899953"/>
            <a:ext cx="0" cy="2873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774077" y="3709851"/>
            <a:ext cx="7120" cy="3657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</p:cNvCxnSpPr>
          <p:nvPr/>
        </p:nvCxnSpPr>
        <p:spPr>
          <a:xfrm>
            <a:off x="5754482" y="4689566"/>
            <a:ext cx="0" cy="3657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82591" y="5055327"/>
            <a:ext cx="2281939" cy="1162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Please enter correct choice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/>
          <p:cNvSpPr/>
          <p:nvPr/>
        </p:nvSpPr>
        <p:spPr>
          <a:xfrm>
            <a:off x="4430485" y="313507"/>
            <a:ext cx="2808514" cy="1254034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Choice==1 or 2 or 3 or 4 or 5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89759" y="1926769"/>
            <a:ext cx="9024259" cy="71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1203959" y="2508067"/>
            <a:ext cx="1371600" cy="875212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C==1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3434440" y="2508067"/>
            <a:ext cx="1460864" cy="875212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==2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760720" y="2508067"/>
            <a:ext cx="1371600" cy="875212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==3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7994469" y="2508067"/>
            <a:ext cx="1371600" cy="875212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==4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10228218" y="2560319"/>
            <a:ext cx="1371600" cy="875212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==5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1889759" y="1946364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68139" y="1998617"/>
            <a:ext cx="0" cy="561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46520" y="1946365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80269" y="1946364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914018" y="1998616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>
            <a:off x="5834742" y="1567541"/>
            <a:ext cx="0" cy="3951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84216" y="3931921"/>
            <a:ext cx="1685109" cy="58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Available Balance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5914" y="3944982"/>
            <a:ext cx="1854926" cy="58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Enter Amount to withdraw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Flowchart: Data 29"/>
          <p:cNvSpPr/>
          <p:nvPr/>
        </p:nvSpPr>
        <p:spPr>
          <a:xfrm>
            <a:off x="3556900" y="5094513"/>
            <a:ext cx="1185453" cy="483325"/>
          </a:xfrm>
          <a:prstGeom prst="flowChartInputOutpu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Amount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60720" y="3984173"/>
            <a:ext cx="1624149" cy="58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Enter amount to Deposit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Flowchart: Data 31"/>
          <p:cNvSpPr/>
          <p:nvPr/>
        </p:nvSpPr>
        <p:spPr>
          <a:xfrm>
            <a:off x="5834742" y="5127173"/>
            <a:ext cx="1384662" cy="483325"/>
          </a:xfrm>
          <a:prstGeom prst="flowChartInputOutpu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Deposit Amount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34749" y="3984173"/>
            <a:ext cx="1489166" cy="5878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Mini Statement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12681" y="3984173"/>
            <a:ext cx="1802673" cy="1018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Collect your ATM Card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Thanks for using ATM Machine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89759" y="3370218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68139" y="3383279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46520" y="3383279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80269" y="3383279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907487" y="3435531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49627" y="4532810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09657" y="4572001"/>
            <a:ext cx="0" cy="561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19" y="2617135"/>
            <a:ext cx="6723605" cy="147857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624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</TotalTime>
  <Words>207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ATM INTERFACE</vt:lpstr>
      <vt:lpstr> ATM Software</vt:lpstr>
      <vt:lpstr>Functions of ATM</vt:lpstr>
      <vt:lpstr>FLOW CHART</vt:lpstr>
      <vt:lpstr>ATM PROCESS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INTERFACE</dc:title>
  <dc:creator>HP</dc:creator>
  <cp:lastModifiedBy>HP</cp:lastModifiedBy>
  <cp:revision>26</cp:revision>
  <dcterms:created xsi:type="dcterms:W3CDTF">2022-12-07T04:59:32Z</dcterms:created>
  <dcterms:modified xsi:type="dcterms:W3CDTF">2022-12-07T07:40:01Z</dcterms:modified>
</cp:coreProperties>
</file>