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EOxPuhnr5rFHBopZIzsSqW8FS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9" name="Google Shape;17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7" name="Google Shape;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4" name="Google Shape;10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1" name="Google Shape;1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5" name="Google Shape;12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8" name="Google Shape;13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095095" y="3956068"/>
            <a:ext cx="20955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:Aockia Jeba Santhiya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:950821104008</a:t>
            </a:r>
            <a:endParaRPr/>
          </a:p>
        </p:txBody>
      </p:sp>
      <p:cxnSp>
        <p:nvCxnSpPr>
          <p:cNvPr id="71" name="Google Shape;71;p5"/>
          <p:cNvCxnSpPr/>
          <p:nvPr/>
        </p:nvCxnSpPr>
        <p:spPr>
          <a:xfrm>
            <a:off x="1100213" y="3919492"/>
            <a:ext cx="19866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2" name="Google Shape;72;p5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73" name="Google Shape;73;p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GCE,Tiunelveli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6" name="Google Shape;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7" name="Google Shape;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 txBox="1"/>
          <p:nvPr>
            <p:ph type="title"/>
          </p:nvPr>
        </p:nvSpPr>
        <p:spPr>
          <a:xfrm>
            <a:off x="155850" y="613142"/>
            <a:ext cx="8832300" cy="451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48" name="Google Shape;148;p44"/>
          <p:cNvSpPr txBox="1"/>
          <p:nvPr>
            <p:ph idx="1" type="body"/>
          </p:nvPr>
        </p:nvSpPr>
        <p:spPr>
          <a:xfrm>
            <a:off x="291450" y="1181775"/>
            <a:ext cx="86967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2" lvl="0" marL="4571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Key Elements:</a:t>
            </a:r>
            <a:endParaRPr b="1"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login and registration options.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"Add Question" and "Add Choices" buttons for all registered users.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Featured polls </a:t>
            </a:r>
            <a:r>
              <a:rPr lang="en" sz="1400"/>
              <a:t>for</a:t>
            </a:r>
            <a:r>
              <a:rPr lang="en" sz="1400"/>
              <a:t> upcoming elections.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Navigation menu for easy access to different sections, including admin panel (Admin only).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   Speaker Notes: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Homepage emphasizes interaction.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registered users can contribute questions and choices.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Admin-exclusive features restricted to administrators.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>
            <p:ph type="title"/>
          </p:nvPr>
        </p:nvSpPr>
        <p:spPr>
          <a:xfrm>
            <a:off x="458350" y="601125"/>
            <a:ext cx="805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Registration Page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 </a:t>
            </a:r>
            <a:r>
              <a:rPr lang="en"/>
              <a:t>New users sign up to join the community.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 Form :</a:t>
            </a:r>
            <a:r>
              <a:rPr lang="en"/>
              <a:t> Users enter username, email, and password.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Benefits :</a:t>
            </a:r>
            <a:r>
              <a:rPr lang="en"/>
              <a:t> Access exclusive content, personalized features.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Encouragement :</a:t>
            </a:r>
            <a:r>
              <a:rPr lang="en"/>
              <a:t> Emphasize value of joining.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00" y="2906025"/>
            <a:ext cx="4204851" cy="1994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</a:rPr>
              <a:t>Login Page</a:t>
            </a:r>
            <a:r>
              <a:rPr b="1" lang="en" sz="1600"/>
              <a:t> :</a:t>
            </a:r>
            <a:r>
              <a:rPr b="1" lang="en"/>
              <a:t>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Gateway for secure account access.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enter credentials for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Emphasize security: Encryption,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Crucial for account integrity and confidentiality.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0" name="Google Shape;1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51" y="2492150"/>
            <a:ext cx="5392924" cy="25497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 txBox="1"/>
          <p:nvPr>
            <p:ph type="title"/>
          </p:nvPr>
        </p:nvSpPr>
        <p:spPr>
          <a:xfrm>
            <a:off x="628560" y="643466"/>
            <a:ext cx="7886430" cy="62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                       Admin Page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Backend access for website management.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Tasks:</a:t>
            </a:r>
            <a:r>
              <a:rPr lang="en">
                <a:solidFill>
                  <a:schemeClr val="dk1"/>
                </a:solidFill>
              </a:rPr>
              <a:t> Content, user, and site management.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Importance:</a:t>
            </a:r>
            <a:r>
              <a:rPr lang="en">
                <a:solidFill>
                  <a:schemeClr val="dk1"/>
                </a:solidFill>
              </a:rPr>
              <a:t> Maintaining integrity, managing interactions, ensuring compliance.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Empowerment:</a:t>
            </a:r>
            <a:r>
              <a:rPr lang="en">
                <a:solidFill>
                  <a:schemeClr val="dk1"/>
                </a:solidFill>
              </a:rPr>
              <a:t> Customizing site for community needs, ensuring smooth operation.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50" y="2571750"/>
            <a:ext cx="4694574" cy="22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"/>
          <p:cNvSpPr txBox="1"/>
          <p:nvPr>
            <p:ph type="title"/>
          </p:nvPr>
        </p:nvSpPr>
        <p:spPr>
          <a:xfrm>
            <a:off x="628560" y="618066"/>
            <a:ext cx="7886430" cy="649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</a:rPr>
              <a:t>    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</a:t>
            </a:r>
            <a:r>
              <a:rPr b="1" lang="en" sz="1600"/>
              <a:t>Blog Page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Functionality : </a:t>
            </a:r>
            <a:r>
              <a:rPr lang="en"/>
              <a:t>Users contribute by adding questions and choices.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Admin Privileges : </a:t>
            </a:r>
            <a:r>
              <a:rPr lang="en"/>
              <a:t>Only administrators add users and groups.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Special Login :</a:t>
            </a:r>
            <a:r>
              <a:rPr lang="en"/>
              <a:t> Users access enhanced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Speaker Notes: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Blog page enables community interaction.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add questions and choices.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Admins manage users and groups.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Special login grants users enhanced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</a:rPr>
              <a:t>      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</a:rPr>
              <a:t>  </a:t>
            </a:r>
            <a:r>
              <a:rPr b="1" lang="en" sz="1600">
                <a:solidFill>
                  <a:srgbClr val="213163"/>
                </a:solidFill>
              </a:rPr>
              <a:t>Future Enhancements</a:t>
            </a:r>
            <a:r>
              <a:rPr b="1" lang="en" sz="1600">
                <a:solidFill>
                  <a:srgbClr val="374151"/>
                </a:solidFill>
              </a:rPr>
              <a:t>: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</a:rPr>
              <a:t>                  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Enhanced Profiles:</a:t>
            </a:r>
            <a:r>
              <a:rPr lang="en">
                <a:solidFill>
                  <a:srgbClr val="374151"/>
                </a:solidFill>
              </a:rPr>
              <a:t> Personalize with avatars and bios.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Voting Analytics:</a:t>
            </a:r>
            <a:r>
              <a:rPr lang="en">
                <a:solidFill>
                  <a:srgbClr val="374151"/>
                </a:solidFill>
              </a:rPr>
              <a:t> Insights into user trends.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Community Forums:</a:t>
            </a:r>
            <a:r>
              <a:rPr lang="en">
                <a:solidFill>
                  <a:srgbClr val="374151"/>
                </a:solidFill>
              </a:rPr>
              <a:t> Facilitate user interaction.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Mobile App:</a:t>
            </a:r>
            <a:r>
              <a:rPr lang="en">
                <a:solidFill>
                  <a:srgbClr val="374151"/>
                </a:solidFill>
              </a:rPr>
              <a:t> Extend accessibility.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74151"/>
                </a:solidFill>
              </a:rPr>
              <a:t>Speaker Notes:</a:t>
            </a:r>
            <a:endParaRPr b="1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Enhance profiles for personalization.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Provide voting analytics for insights.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Add community forums for interaction.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Develop a mobile app for wider accessibility.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0"/>
          <p:cNvSpPr txBox="1"/>
          <p:nvPr>
            <p:ph type="title"/>
          </p:nvPr>
        </p:nvSpPr>
        <p:spPr>
          <a:xfrm>
            <a:off x="131011" y="682062"/>
            <a:ext cx="90129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 :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13163"/>
                </a:solidFill>
              </a:rPr>
              <a:t>Title: Advancing Online Voting</a:t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13163"/>
                </a:solidFill>
              </a:rPr>
              <a:t>Recap :</a:t>
            </a:r>
            <a:r>
              <a:rPr lang="en">
                <a:solidFill>
                  <a:srgbClr val="213163"/>
                </a:solidFill>
              </a:rPr>
              <a:t> Highlight key features and benefits.</a:t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13163"/>
                </a:solidFill>
              </a:rPr>
              <a:t>Commitment:</a:t>
            </a:r>
            <a:r>
              <a:rPr lang="en">
                <a:solidFill>
                  <a:srgbClr val="213163"/>
                </a:solidFill>
              </a:rPr>
              <a:t> Promise ongoing improvements.</a:t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13163"/>
                </a:solidFill>
              </a:rPr>
              <a:t>Engagement: </a:t>
            </a:r>
            <a:r>
              <a:rPr lang="en">
                <a:solidFill>
                  <a:srgbClr val="213163"/>
                </a:solidFill>
              </a:rPr>
              <a:t>Encourage user participation.</a:t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13163"/>
                </a:solidFill>
              </a:rPr>
              <a:t>Appreciation:</a:t>
            </a:r>
            <a:r>
              <a:rPr lang="en">
                <a:solidFill>
                  <a:srgbClr val="213163"/>
                </a:solidFill>
              </a:rPr>
              <a:t> Thank users for their support.</a:t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13163"/>
                </a:solidFill>
              </a:rPr>
              <a:t>Speaker Notes:</a:t>
            </a:r>
            <a:endParaRPr b="1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Encourage user engagement and contributions.</a:t>
            </a:r>
            <a:endParaRPr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Express gratitude for user support in building a stronger platform.</a:t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</p:txBody>
      </p:sp>
      <p:cxnSp>
        <p:nvCxnSpPr>
          <p:cNvPr id="182" name="Google Shape;182;p5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50"/>
          <p:cNvSpPr txBox="1"/>
          <p:nvPr/>
        </p:nvSpPr>
        <p:spPr>
          <a:xfrm>
            <a:off x="138641" y="4713100"/>
            <a:ext cx="3950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dk1"/>
                </a:solidFill>
              </a:rPr>
              <a:t>Source :</a:t>
            </a:r>
            <a:r>
              <a:rPr i="0" lang="en" sz="1500" u="none" cap="none" strike="noStrike">
                <a:solidFill>
                  <a:schemeClr val="dk1"/>
                </a:solidFill>
              </a:rPr>
              <a:t> Arockia Jeba Santhiya A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2129473" y="3183633"/>
            <a:ext cx="48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Voting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Django for Secure Online Voting :</a:t>
            </a:r>
            <a:endParaRPr b="1"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3163"/>
                </a:solidFill>
              </a:rPr>
              <a:t>   This presentation explores building secure online voting applications with Django, a powerful Python web framework. We'll showcase: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Rapid Development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Secure Voting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Scalability</a:t>
            </a:r>
            <a:endParaRPr sz="1200"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3163"/>
                </a:solidFill>
              </a:rPr>
              <a:t>Explore user registration, voting security, and administrative controls. See how Django creates secure online voting systems.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</p:txBody>
      </p:sp>
      <p:cxnSp>
        <p:nvCxnSpPr>
          <p:cNvPr id="93" name="Google Shape;93;p3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6"/>
          <p:cNvSpPr txBox="1"/>
          <p:nvPr/>
        </p:nvSpPr>
        <p:spPr>
          <a:xfrm>
            <a:off x="138651" y="4713100"/>
            <a:ext cx="2409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Arockia Jeba Santhiya A</a:t>
            </a:r>
            <a:r>
              <a:rPr lang="en" sz="1000">
                <a:solidFill>
                  <a:schemeClr val="dk1"/>
                </a:solidFill>
              </a:rPr>
              <a:t>  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3163"/>
                </a:solidFill>
              </a:rPr>
              <a:t>Developing a secure question-answer platform with Django poses challenges in: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Ensuring data integrity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Safeguarding user confidentiality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Addressing scalability concerns</a:t>
            </a:r>
            <a:endParaRPr sz="1200"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3163"/>
                </a:solidFill>
              </a:rPr>
              <a:t>The challenge is to: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Create a secure question-answer platform using Django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Facilitate seamless user engagement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Implement robust security measures</a:t>
            </a:r>
            <a:endParaRPr sz="1200">
              <a:solidFill>
                <a:srgbClr val="2131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Char char="●"/>
            </a:pPr>
            <a:r>
              <a:rPr lang="en" sz="1200">
                <a:solidFill>
                  <a:srgbClr val="213163"/>
                </a:solidFill>
              </a:rPr>
              <a:t>Scale effectively to accommodate increasing user interactions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</p:txBody>
      </p:sp>
      <p:cxnSp>
        <p:nvCxnSpPr>
          <p:cNvPr id="100" name="Google Shape;100;p3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37"/>
          <p:cNvSpPr txBox="1"/>
          <p:nvPr/>
        </p:nvSpPr>
        <p:spPr>
          <a:xfrm>
            <a:off x="138651" y="4713100"/>
            <a:ext cx="2322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" sz="1000">
                <a:solidFill>
                  <a:schemeClr val="dk1"/>
                </a:solidFill>
              </a:rPr>
              <a:t>Arockia Jeba Santhiya A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/>
          <p:nvPr>
            <p:ph type="title"/>
          </p:nvPr>
        </p:nvSpPr>
        <p:spPr>
          <a:xfrm>
            <a:off x="131025" y="682125"/>
            <a:ext cx="4784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Title :</a:t>
            </a:r>
            <a:r>
              <a:rPr lang="en" sz="1200">
                <a:solidFill>
                  <a:srgbClr val="213163"/>
                </a:solidFill>
              </a:rPr>
              <a:t> Voting Machine with Django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Developer :</a:t>
            </a:r>
            <a:r>
              <a:rPr lang="en" sz="1200">
                <a:solidFill>
                  <a:srgbClr val="213163"/>
                </a:solidFill>
              </a:rPr>
              <a:t> Arockia Jeba Santhiya A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Objectives :</a:t>
            </a:r>
            <a:r>
              <a:rPr lang="en" sz="1200">
                <a:solidFill>
                  <a:srgbClr val="213163"/>
                </a:solidFill>
              </a:rPr>
              <a:t> Develop secure online voting with Django, ensuring integrity, scalability, and trust.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Structure :</a:t>
            </a:r>
            <a:r>
              <a:rPr lang="en" sz="1200">
                <a:solidFill>
                  <a:srgbClr val="213163"/>
                </a:solidFill>
              </a:rPr>
              <a:t> Setup, Authentication, Poll Management, Voting Interface, Results.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Materials :</a:t>
            </a:r>
            <a:r>
              <a:rPr lang="en" sz="1200">
                <a:solidFill>
                  <a:srgbClr val="213163"/>
                </a:solidFill>
              </a:rPr>
              <a:t> Django, database, HTML/CSS, Python.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3163"/>
                </a:solidFill>
              </a:rPr>
              <a:t>Outcome : </a:t>
            </a:r>
            <a:r>
              <a:rPr lang="en" sz="1200">
                <a:solidFill>
                  <a:srgbClr val="213163"/>
                </a:solidFill>
              </a:rPr>
              <a:t>Secure, scalable system, showcasing Django expertise.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</p:txBody>
      </p:sp>
      <p:cxnSp>
        <p:nvCxnSpPr>
          <p:cNvPr id="107" name="Google Shape;107;p3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8"/>
          <p:cNvSpPr txBox="1"/>
          <p:nvPr/>
        </p:nvSpPr>
        <p:spPr>
          <a:xfrm>
            <a:off x="138645" y="4713100"/>
            <a:ext cx="2403900" cy="3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" sz="1200">
                <a:solidFill>
                  <a:srgbClr val="213163"/>
                </a:solidFill>
              </a:rPr>
              <a:t>Arockia Jeba Santhiya A</a:t>
            </a:r>
            <a:endParaRPr sz="12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131025" y="682125"/>
            <a:ext cx="5111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600">
                <a:solidFill>
                  <a:srgbClr val="213163"/>
                </a:solidFill>
              </a:rPr>
              <a:t>Solution Overview:</a:t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Develop a web-based voting application using Django framework.</a:t>
            </a:r>
            <a:endParaRPr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Implement secure user authentication and authorization.</a:t>
            </a:r>
            <a:endParaRPr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Create an intuitive user interface for casting votes securely.</a:t>
            </a:r>
            <a:endParaRPr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Ensure data integrity and confidentiality throughout the voting process.</a:t>
            </a:r>
            <a:endParaRPr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Utilize Djang</a:t>
            </a:r>
            <a:r>
              <a:rPr lang="en">
                <a:solidFill>
                  <a:srgbClr val="213163"/>
                </a:solidFill>
              </a:rPr>
              <a:t>o's robust features for scalability and administrative control.</a:t>
            </a:r>
            <a:endParaRPr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213163"/>
              </a:solidFill>
            </a:endParaRPr>
          </a:p>
        </p:txBody>
      </p:sp>
      <p:cxnSp>
        <p:nvCxnSpPr>
          <p:cNvPr id="114" name="Google Shape;114;p3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9"/>
          <p:cNvSpPr txBox="1"/>
          <p:nvPr/>
        </p:nvSpPr>
        <p:spPr>
          <a:xfrm>
            <a:off x="138645" y="4713100"/>
            <a:ext cx="2631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" sz="1200">
                <a:solidFill>
                  <a:srgbClr val="213163"/>
                </a:solidFill>
              </a:rPr>
              <a:t>Arockia Jeba Santhiya A</a:t>
            </a:r>
            <a:endParaRPr sz="12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"/>
          <p:cNvSpPr txBox="1"/>
          <p:nvPr/>
        </p:nvSpPr>
        <p:spPr>
          <a:xfrm>
            <a:off x="469275" y="752825"/>
            <a:ext cx="87630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Notes:</a:t>
            </a:r>
            <a:endParaRPr b="1"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proposed solution is to develop a secure online voting system using Django: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offers rapid development capabilities, enabling us to build the system efficiently. Its built-in features for authentication, database management, and templating simplify development.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robust security measures, such as encryption, authentication, and access controls, ensures data integrity and confidentiality throughout the voting process.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Django's scalability capabilities, we can design the system to handle large voter bases and accommodate increasing user interactions seamlessly.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" name="Google Shape;121;p4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41"/>
          <p:cNvSpPr txBox="1"/>
          <p:nvPr/>
        </p:nvSpPr>
        <p:spPr>
          <a:xfrm>
            <a:off x="138652" y="4713100"/>
            <a:ext cx="5214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Aroc</a:t>
            </a:r>
            <a:r>
              <a:rPr lang="en" sz="1700">
                <a:solidFill>
                  <a:schemeClr val="dk1"/>
                </a:solidFill>
              </a:rPr>
              <a:t>kia Jeba Santhiya A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2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2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2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33" name="Google Shape;133;p4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34" name="Google Shape;134;p4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42"/>
          <p:cNvSpPr txBox="1"/>
          <p:nvPr/>
        </p:nvSpPr>
        <p:spPr>
          <a:xfrm>
            <a:off x="138637" y="4713100"/>
            <a:ext cx="531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Aroc</a:t>
            </a:r>
            <a:r>
              <a:rPr lang="en" sz="1500">
                <a:solidFill>
                  <a:schemeClr val="dk1"/>
                </a:solidFill>
              </a:rPr>
              <a:t>kia Jeba Santhiya A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131015" y="682125"/>
            <a:ext cx="7213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600">
                <a:solidFill>
                  <a:srgbClr val="213163"/>
                </a:solidFill>
              </a:rPr>
              <a:t>Modelling :   </a:t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600">
                <a:solidFill>
                  <a:srgbClr val="213163"/>
                </a:solidFill>
              </a:rPr>
              <a:t>System Architecture:</a:t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600"/>
              <a:buChar char="●"/>
            </a:pPr>
            <a:r>
              <a:rPr b="1" lang="en" sz="1600">
                <a:solidFill>
                  <a:srgbClr val="213163"/>
                </a:solidFill>
              </a:rPr>
              <a:t>   </a:t>
            </a:r>
            <a:r>
              <a:rPr lang="en" sz="1600">
                <a:solidFill>
                  <a:srgbClr val="213163"/>
                </a:solidFill>
              </a:rPr>
              <a:t>Client-server architecture with Django as the backend framework.</a:t>
            </a:r>
            <a:endParaRPr sz="1600"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31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600"/>
              <a:buChar char="●"/>
            </a:pPr>
            <a:r>
              <a:rPr lang="en" sz="1600">
                <a:solidFill>
                  <a:srgbClr val="213163"/>
                </a:solidFill>
              </a:rPr>
              <a:t>   Database schema for storing user data, polls, and voting results.</a:t>
            </a:r>
            <a:endParaRPr sz="1600"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31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600"/>
              <a:buChar char="●"/>
            </a:pPr>
            <a:r>
              <a:rPr lang="en" sz="1600">
                <a:solidFill>
                  <a:srgbClr val="213163"/>
                </a:solidFill>
              </a:rPr>
              <a:t>   Frontend interface using HTML/CSS for user interaction.</a:t>
            </a:r>
            <a:endParaRPr sz="1600">
              <a:solidFill>
                <a:srgbClr val="2131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</a:rPr>
              <a:t>Results :</a:t>
            </a:r>
            <a:endParaRPr b="1"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Response time: Measure system responsiveness to user actions.</a:t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Scalability: Assess system's ability to handle increasing user loads.</a:t>
            </a:r>
            <a:endParaRPr>
              <a:solidFill>
                <a:srgbClr val="2131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Char char="●"/>
            </a:pPr>
            <a:r>
              <a:rPr lang="en">
                <a:solidFill>
                  <a:srgbClr val="213163"/>
                </a:solidFill>
              </a:rPr>
              <a:t>Security: Evaluate effectiveness of security measures in protecting user data.</a:t>
            </a:r>
            <a:endParaRPr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31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213163"/>
              </a:solidFill>
            </a:endParaRPr>
          </a:p>
        </p:txBody>
      </p:sp>
      <p:cxnSp>
        <p:nvCxnSpPr>
          <p:cNvPr id="141" name="Google Shape;141;p43"/>
          <p:cNvCxnSpPr/>
          <p:nvPr/>
        </p:nvCxnSpPr>
        <p:spPr>
          <a:xfrm>
            <a:off x="0" y="462396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43"/>
          <p:cNvSpPr txBox="1"/>
          <p:nvPr/>
        </p:nvSpPr>
        <p:spPr>
          <a:xfrm>
            <a:off x="138635" y="4713100"/>
            <a:ext cx="5976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Arockia Jeba Santhiya A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