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Alex Rodriguez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354</Words>
  <Application>Microsoft Macintosh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</vt:lpstr>
      <vt:lpstr>ArialMT</vt:lpstr>
      <vt:lpstr>NexusSans</vt:lpstr>
      <vt:lpstr>Open Sans</vt:lpstr>
      <vt:lpstr>Open Sans ExtraBold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Alexander Rodriguez</cp:lastModifiedBy>
  <cp:revision>5</cp:revision>
  <dcterms:modified xsi:type="dcterms:W3CDTF">2023-09-11T22:58:43Z</dcterms:modified>
</cp:coreProperties>
</file>