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280" cy="43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showroom_strife_blade_diffusive_schilling_sequence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Our greatest glory is not in never falling, but in getting up every time we do.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Confucius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2018-05-04T19:05:23Z</dcterms:created>
  <dc:creator/>
  <dc:description/>
  <dc:language>en-GB</dc:language>
  <cp:lastModifiedBy/>
  <dcterms:modified xsi:type="dcterms:W3CDTF">2022-12-21T06:58:41Z</dcterms:modified>
  <cp:revision>8</cp:revision>
  <dc:subject/>
  <dc:title>Bright Blue</dc:title>
</cp:coreProperties>
</file>