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723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&lt;</a:t>
            </a:r>
            <a:r>
              <a:rPr lang="ru-RU" dirty="0" smtClean="0"/>
              <a:t>Тест</a:t>
            </a:r>
            <a:r>
              <a:rPr lang="en-GB" dirty="0" smtClean="0"/>
              <a:t>&gt;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Буду рад(-а) ответить на ваши вопросы и получить обратную связь!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Отвечает на заданные вопросы.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Решение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/>
              <a:t>При нажатии на ответ появляется статистика правильных ответов.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Целевая аудитория проекта ––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Проект создан для детей и взрослых.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10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С продажи и просмотра встроенной рекламы.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95536" y="1203598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Интересные вопросы.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3" y="1621200"/>
            <a:ext cx="5429873" cy="29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4384" y="1790747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 демонстрацию!</a:t>
            </a:r>
            <a:endParaRPr sz="18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Тест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Работа на платформе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Добавление новых вопросов и ответов.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89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Algoritmika (May 2021) 02</vt:lpstr>
      <vt:lpstr>Презентация проекта &lt;Тест&gt;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&lt;Название проекта&gt;</dc:title>
  <dc:creator>3404</dc:creator>
  <cp:lastModifiedBy>3404</cp:lastModifiedBy>
  <cp:revision>3</cp:revision>
  <dcterms:modified xsi:type="dcterms:W3CDTF">2023-05-21T08:53:38Z</dcterms:modified>
</cp:coreProperties>
</file>