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E9117D-1ECB-4558-B5E2-0E9E548D09AA}" type="datetimeFigureOut">
              <a:rPr lang="es-ES" smtClean="0"/>
              <a:pPr/>
              <a:t>16/09/2013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0F96A5-6EC1-4B0E-81A1-12EC13AA66A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99792" y="2492896"/>
            <a:ext cx="326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smtClean="0"/>
              <a:t>Tipos de datos</a:t>
            </a:r>
            <a:endParaRPr lang="es-E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013" y="0"/>
            <a:ext cx="6145987" cy="654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0"/>
            <a:ext cx="874846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	</a:t>
            </a:r>
            <a:r>
              <a:rPr lang="es-ES" b="1" dirty="0" err="1" smtClean="0"/>
              <a:t>int</a:t>
            </a:r>
            <a:endParaRPr lang="es-ES" sz="1600" b="1" dirty="0" smtClean="0"/>
          </a:p>
          <a:p>
            <a:r>
              <a:rPr lang="es-ES" sz="1600" dirty="0" smtClean="0"/>
              <a:t>De -2^31 (-2.147.483.648) a 2^31-1 (2.147.483.647)</a:t>
            </a:r>
          </a:p>
          <a:p>
            <a:r>
              <a:rPr lang="es-ES" sz="1600" dirty="0" smtClean="0"/>
              <a:t>4 bytes</a:t>
            </a:r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b="1" dirty="0" err="1" smtClean="0"/>
              <a:t>numeric</a:t>
            </a:r>
            <a:r>
              <a:rPr lang="es-ES" b="1" dirty="0" smtClean="0"/>
              <a:t> y decimal (</a:t>
            </a:r>
            <a:r>
              <a:rPr lang="es-ES" b="1" dirty="0" err="1" smtClean="0"/>
              <a:t>p,s</a:t>
            </a:r>
            <a:r>
              <a:rPr lang="es-ES" b="1" dirty="0" smtClean="0"/>
              <a:t>)</a:t>
            </a:r>
            <a:r>
              <a:rPr lang="es-ES" sz="1600" dirty="0" smtClean="0"/>
              <a:t> </a:t>
            </a:r>
            <a:endParaRPr lang="es-ES" sz="1600" dirty="0" smtClean="0"/>
          </a:p>
          <a:p>
            <a:r>
              <a:rPr lang="es-ES" sz="1600" dirty="0" smtClean="0"/>
              <a:t>p</a:t>
            </a:r>
            <a:r>
              <a:rPr lang="es-ES" sz="1600" dirty="0" smtClean="0"/>
              <a:t>: nº de dígitos, s: de ellos cuántos decimales.</a:t>
            </a:r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b="1" dirty="0" err="1" smtClean="0"/>
              <a:t>money</a:t>
            </a:r>
            <a:endParaRPr lang="es-ES" sz="1600" b="1" dirty="0" smtClean="0"/>
          </a:p>
          <a:p>
            <a:r>
              <a:rPr lang="es-ES" sz="1600" dirty="0" smtClean="0"/>
              <a:t>De -922,337,203,685.477,5808 a 922,337,203,685.477,5807</a:t>
            </a:r>
          </a:p>
          <a:p>
            <a:r>
              <a:rPr lang="es-ES" sz="1600" dirty="0" smtClean="0"/>
              <a:t>8 bytes</a:t>
            </a:r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b="1" dirty="0" err="1" smtClean="0"/>
              <a:t>float</a:t>
            </a:r>
            <a:r>
              <a:rPr lang="es-ES" b="1" dirty="0" smtClean="0"/>
              <a:t>(n)</a:t>
            </a:r>
            <a:endParaRPr lang="es-ES" sz="1600" b="1" dirty="0" smtClean="0"/>
          </a:p>
          <a:p>
            <a:r>
              <a:rPr lang="es-ES" sz="1600" dirty="0" smtClean="0"/>
              <a:t>n=24 7 dígitos de precisión; n=53 15 dígitos de precisión.</a:t>
            </a:r>
          </a:p>
          <a:p>
            <a:r>
              <a:rPr lang="es-ES" sz="1600" dirty="0" smtClean="0"/>
              <a:t>De - 1,79E+308 a -2,23E-308, 0 y de 2,23E-308 a 1,79E+308</a:t>
            </a:r>
          </a:p>
          <a:p>
            <a:r>
              <a:rPr lang="es-ES" sz="1600" dirty="0" smtClean="0"/>
              <a:t>El espacio ocupado depende del valor de n.</a:t>
            </a:r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b="1" dirty="0" err="1" smtClean="0"/>
              <a:t>datetime</a:t>
            </a:r>
            <a:endParaRPr lang="es-ES" sz="1600" b="1" dirty="0" smtClean="0"/>
          </a:p>
          <a:p>
            <a:r>
              <a:rPr lang="es-ES" sz="1600" dirty="0" smtClean="0"/>
              <a:t>Del 1 de enero de 1753 hasta el 31 de diciembre de 9999</a:t>
            </a:r>
          </a:p>
          <a:p>
            <a:r>
              <a:rPr lang="es-ES" sz="1600" dirty="0" smtClean="0"/>
              <a:t>Intervalo de horas de 00:00:00 a 23:59:59.997</a:t>
            </a:r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b="1" dirty="0" err="1" smtClean="0"/>
              <a:t>char</a:t>
            </a:r>
            <a:r>
              <a:rPr lang="es-ES" b="1" dirty="0" smtClean="0"/>
              <a:t>(n)</a:t>
            </a:r>
          </a:p>
          <a:p>
            <a:r>
              <a:rPr lang="es-ES" b="1" dirty="0" smtClean="0"/>
              <a:t>	</a:t>
            </a:r>
            <a:r>
              <a:rPr lang="es-ES" b="1" dirty="0" err="1" smtClean="0"/>
              <a:t>varchar</a:t>
            </a:r>
            <a:r>
              <a:rPr lang="es-ES" b="1" dirty="0" smtClean="0"/>
              <a:t>(n), </a:t>
            </a:r>
            <a:r>
              <a:rPr lang="es-ES" b="1" dirty="0" err="1" smtClean="0"/>
              <a:t>varchar</a:t>
            </a:r>
            <a:r>
              <a:rPr lang="es-ES" b="1" dirty="0" smtClean="0"/>
              <a:t>(</a:t>
            </a:r>
            <a:r>
              <a:rPr lang="es-ES" b="1" dirty="0" err="1" smtClean="0"/>
              <a:t>max</a:t>
            </a:r>
            <a:r>
              <a:rPr lang="es-ES" b="1" dirty="0" smtClean="0"/>
              <a:t>)</a:t>
            </a:r>
          </a:p>
          <a:p>
            <a:r>
              <a:rPr lang="es-ES" sz="1600" dirty="0" smtClean="0"/>
              <a:t>n entre 1 y 8.000</a:t>
            </a:r>
            <a:endParaRPr lang="es-E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24" y="692696"/>
            <a:ext cx="863592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5557"/>
            <a:ext cx="6768752" cy="62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6" y="980728"/>
            <a:ext cx="888119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745572" cy="273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776768" cy="335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1" y="1196752"/>
            <a:ext cx="902813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280881" cy="30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3</Words>
  <Application>Microsoft Office PowerPoint</Application>
  <PresentationFormat>Presentación en pantalla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arodpes</dc:creator>
  <cp:lastModifiedBy>arodpes</cp:lastModifiedBy>
  <cp:revision>5</cp:revision>
  <dcterms:created xsi:type="dcterms:W3CDTF">2012-09-14T16:02:18Z</dcterms:created>
  <dcterms:modified xsi:type="dcterms:W3CDTF">2013-09-16T16:11:50Z</dcterms:modified>
</cp:coreProperties>
</file>