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7" r:id="rId3"/>
    <p:sldId id="28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5" r:id="rId16"/>
    <p:sldId id="267" r:id="rId17"/>
    <p:sldId id="268" r:id="rId18"/>
    <p:sldId id="269" r:id="rId19"/>
    <p:sldId id="270" r:id="rId20"/>
    <p:sldId id="286" r:id="rId21"/>
    <p:sldId id="272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9935-CC9E-4CC4-A958-7D95147DE28D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E183-AEE3-4C94-BAC0-65FD5C59445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2060848"/>
            <a:ext cx="731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Instalación de SQL Server Express 2008 R2</a:t>
            </a:r>
            <a:endParaRPr lang="es-E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513" y="252413"/>
            <a:ext cx="6276975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467544" y="4725144"/>
            <a:ext cx="301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Valida las reglas de instalación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1938"/>
            <a:ext cx="62484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4509120"/>
            <a:ext cx="797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Seleccionamos los componentes: motor, replicación y herramientas administrativas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513" y="276225"/>
            <a:ext cx="62769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395536" y="486916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Definimos la instancia y el directorio de instalación. El nombre será </a:t>
            </a:r>
            <a:r>
              <a:rPr lang="es-ES" dirty="0" err="1" smtClean="0"/>
              <a:t>SQLExpress</a:t>
            </a:r>
            <a:r>
              <a:rPr lang="es-ES" dirty="0" smtClean="0"/>
              <a:t>, que nos hará falta cada vez que accedamos a nuestro servidor de bases de datos </a:t>
            </a:r>
            <a:r>
              <a:rPr lang="es-ES" dirty="0" err="1" smtClean="0"/>
              <a:t>sql</a:t>
            </a:r>
            <a:r>
              <a:rPr lang="es-ES" dirty="0" smtClean="0"/>
              <a:t> server.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242888"/>
            <a:ext cx="6267450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683568" y="4581128"/>
            <a:ext cx="731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Definimos las cuentas con las que se arrancarán los Servicios  del SQL Server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825" y="2328863"/>
            <a:ext cx="43243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691680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También algunas otras características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628800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Hay dos sistemas de validación de usuarios: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Sólo con usuarios del Dominio Windows</a:t>
            </a:r>
          </a:p>
          <a:p>
            <a:r>
              <a:rPr lang="es-ES" dirty="0" smtClean="0"/>
              <a:t>ó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Permitiendo simultanearlos con usuarios propios del SQL Server, lo cual puede provocar problemas de seguridad. En este caso hay que definir el </a:t>
            </a:r>
            <a:r>
              <a:rPr lang="es-ES" dirty="0" err="1" smtClean="0"/>
              <a:t>password</a:t>
            </a:r>
            <a:r>
              <a:rPr lang="es-ES" dirty="0" smtClean="0"/>
              <a:t> del usuario </a:t>
            </a:r>
            <a:r>
              <a:rPr lang="es-ES" dirty="0" err="1" smtClean="0"/>
              <a:t>super</a:t>
            </a:r>
            <a:r>
              <a:rPr lang="es-ES" dirty="0" smtClean="0"/>
              <a:t> administrador (</a:t>
            </a:r>
            <a:r>
              <a:rPr lang="es-ES" dirty="0" err="1" smtClean="0"/>
              <a:t>sa</a:t>
            </a:r>
            <a:r>
              <a:rPr lang="es-ES" dirty="0" smtClean="0"/>
              <a:t>) que será peligrosísimo que pueda filtrarse ya que puede hacerlo todo en el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247650"/>
            <a:ext cx="62674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52413"/>
            <a:ext cx="617220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513" y="257175"/>
            <a:ext cx="627697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683568" y="501317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También definiremos las carpetas donde se guardarán los diversos tipos de archivo.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80988"/>
            <a:ext cx="628650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86010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42925"/>
            <a:ext cx="620077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1691680" y="4509120"/>
            <a:ext cx="580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Después tardará bastante realizando la instalación completa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3" y="252413"/>
            <a:ext cx="6238875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683568" y="6021288"/>
            <a:ext cx="25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Finalizando la instalación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6"/>
            <a:ext cx="60198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267744" y="45811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cerrar la ventana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484784"/>
            <a:ext cx="33813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23528" y="155679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Podremos activar o desactivar los servicios de SQL Server mediante el Administrador de configuración del SQL server 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154" y="1628800"/>
            <a:ext cx="5141046" cy="29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25" y="1933575"/>
            <a:ext cx="64579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475656" y="76470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SQL Server es el servicio que tenemos que tener arrancado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985838"/>
            <a:ext cx="34290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404664"/>
            <a:ext cx="843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programa de Administración de la Base de datos es el SQL Server Management Studio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08720"/>
            <a:ext cx="706755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899592" y="332656"/>
            <a:ext cx="527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Especificaremos el usuario y la instancia de SQL Server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132856"/>
            <a:ext cx="39147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115616" y="1340768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entorno podremos efectuar operaciones sobre la base de datos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65722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94928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Seleccionaremos la versión que corresponda a nuestro sistema Operativo y que incluya las herramientas administrativas.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196752"/>
            <a:ext cx="1457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573016"/>
            <a:ext cx="27527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427984" y="134076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Instalamos la versión que incluye las herramientas administrativas (</a:t>
            </a:r>
            <a:r>
              <a:rPr lang="es-ES" dirty="0" err="1" smtClean="0"/>
              <a:t>With</a:t>
            </a:r>
            <a:r>
              <a:rPr lang="es-ES" dirty="0" smtClean="0"/>
              <a:t> Tools).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43910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564904"/>
            <a:ext cx="61912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63688" y="191683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Seleccionamos Nueva instalación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2769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187624" y="69269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valida el cumplimiento de los requisitos necesarios de software previo y de recursos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038" y="261938"/>
            <a:ext cx="6257925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0" y="3501008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Aceptamos la licencia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0648"/>
            <a:ext cx="6296025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7" y="191683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Valida si hay que instalar archivos auxiliares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132856"/>
            <a:ext cx="43910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277</Words>
  <Application>Microsoft Office PowerPoint</Application>
  <PresentationFormat>Presentación en pantalla (4:3)</PresentationFormat>
  <Paragraphs>25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arodpes</dc:creator>
  <cp:lastModifiedBy>arodpes</cp:lastModifiedBy>
  <cp:revision>22</cp:revision>
  <dcterms:created xsi:type="dcterms:W3CDTF">2012-10-17T18:45:34Z</dcterms:created>
  <dcterms:modified xsi:type="dcterms:W3CDTF">2012-10-17T20:02:03Z</dcterms:modified>
</cp:coreProperties>
</file>