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8BD2EA5-A7F4-4B8B-90C7-079D64A9597C}" type="datetimeFigureOut">
              <a:rPr lang="es-ES" smtClean="0"/>
              <a:t>03/10/2013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97AF24-C7C6-4D1D-A1B8-8C6903F6613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652120" y="177281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Complemento de </a:t>
            </a:r>
            <a:r>
              <a:rPr lang="es-ES" dirty="0" err="1" smtClean="0"/>
              <a:t>Firefox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957439" cy="35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149080"/>
            <a:ext cx="39052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118303" cy="13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63688" y="2852936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Instalamos el complemento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6296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3203848" y="5013176"/>
            <a:ext cx="534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Cerramos y abrimos el </a:t>
            </a:r>
            <a:r>
              <a:rPr lang="es-ES" dirty="0" err="1" smtClean="0"/>
              <a:t>Firefox</a:t>
            </a:r>
            <a:r>
              <a:rPr lang="es-ES" dirty="0" smtClean="0"/>
              <a:t> para activarlo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548680"/>
            <a:ext cx="4271244" cy="50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899592" y="1628800"/>
            <a:ext cx="29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hacerlo funcionar…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20688"/>
            <a:ext cx="5832648" cy="471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692696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Accede a estructuras de archivo definidas para </a:t>
            </a:r>
            <a:r>
              <a:rPr lang="es-ES" dirty="0" err="1" smtClean="0"/>
              <a:t>SQLite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Cuando creamos una Base de datos lo que hacemos es darle un nombre y generar una carpeta que el gestor se encargará de manejar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3209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05064"/>
            <a:ext cx="53244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624736" cy="380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187624" y="692696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Ubicamos la carpeta que contendrá la Base de Datos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53721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619672" y="2924944"/>
            <a:ext cx="637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la carpeta va guardando los archivos que necesita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SQLite</a:t>
            </a:r>
            <a:r>
              <a:rPr lang="es-ES" dirty="0" smtClean="0"/>
              <a:t> Manager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3312368" cy="171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060848"/>
            <a:ext cx="6448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</TotalTime>
  <Words>87</Words>
  <Application>Microsoft Office PowerPoint</Application>
  <PresentationFormat>Presentación en pantalla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Aspecto</vt:lpstr>
      <vt:lpstr>SQLite</vt:lpstr>
      <vt:lpstr>SQLite Manager</vt:lpstr>
      <vt:lpstr>SQLite Manager</vt:lpstr>
      <vt:lpstr>SQLite Manager</vt:lpstr>
      <vt:lpstr>SQLite Manager</vt:lpstr>
      <vt:lpstr>SQLite Manager</vt:lpstr>
      <vt:lpstr>SQLite Manager</vt:lpstr>
      <vt:lpstr>SQLite Manager</vt:lpstr>
      <vt:lpstr>SQLite Manager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arodpes</dc:creator>
  <cp:lastModifiedBy>arodpes</cp:lastModifiedBy>
  <cp:revision>9</cp:revision>
  <dcterms:created xsi:type="dcterms:W3CDTF">2013-10-03T12:21:47Z</dcterms:created>
  <dcterms:modified xsi:type="dcterms:W3CDTF">2013-10-03T13:09:07Z</dcterms:modified>
</cp:coreProperties>
</file>