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7" r:id="rId8"/>
    <p:sldId id="278" r:id="rId9"/>
    <p:sldId id="279" r:id="rId10"/>
    <p:sldId id="262" r:id="rId11"/>
    <p:sldId id="263" r:id="rId12"/>
    <p:sldId id="269" r:id="rId13"/>
    <p:sldId id="270" r:id="rId14"/>
    <p:sldId id="271" r:id="rId15"/>
    <p:sldId id="280" r:id="rId16"/>
    <p:sldId id="281" r:id="rId17"/>
    <p:sldId id="282" r:id="rId18"/>
    <p:sldId id="272" r:id="rId19"/>
    <p:sldId id="273" r:id="rId20"/>
    <p:sldId id="283" r:id="rId21"/>
    <p:sldId id="274" r:id="rId22"/>
    <p:sldId id="275" r:id="rId23"/>
    <p:sldId id="276" r:id="rId24"/>
    <p:sldId id="264" r:id="rId25"/>
    <p:sldId id="265" r:id="rId26"/>
    <p:sldId id="266" r:id="rId27"/>
    <p:sldId id="284" r:id="rId28"/>
    <p:sldId id="267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Segunda parte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Consultas Básicas SQL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Campo con atributo </a:t>
            </a:r>
            <a:r>
              <a:rPr lang="es-ES" b="1" dirty="0" err="1" smtClean="0"/>
              <a:t>Identity</a:t>
            </a:r>
            <a:r>
              <a:rPr lang="es-ES" b="1" dirty="0" smtClean="0"/>
              <a:t/>
            </a:r>
            <a:br>
              <a:rPr lang="es-ES" b="1" dirty="0" smtClean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827584" y="1124744"/>
            <a:ext cx="7200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 campo num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rico puede tener un atributo extra "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identity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Los valores de un campo con este atributo generan valores secuenciales que se inician en 1 y se incrementan en 1 autom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ticamente. Es el</a:t>
            </a:r>
            <a:r>
              <a:rPr kumimoji="0" lang="es-E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Sistema el que se encarga de generarlo.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20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Pero NO podemos asegurar que no deje huecos en la numeraci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 utiliza generalmente en campos correspondientes a c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digos de identificaci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 para generar valores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nicos para cada nuevo registro que se inserta. Siendo por tanto una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primary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adecuada</a:t>
            </a:r>
            <a:r>
              <a:rPr kumimoji="0" lang="es-E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para cuando no tenemos otra válida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2000" baseline="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 se debe mostrar al usuario, debe ser para uso interno del programa. Será difícil de explicar que no reutilice los huecos y que no parta de uno al vaciar la tabla de datos.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59632" y="764704"/>
            <a:ext cx="53285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create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NOMBRETABLA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CAMPO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identity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CAMPO TIPO,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...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s-E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31840" y="3933056"/>
            <a:ext cx="53285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create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NOMBRETABLA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CAMPO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identity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primary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CAMPO TIPO,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...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s-E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339752" y="3284984"/>
            <a:ext cx="4098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Usándolo como clave primaria</a:t>
            </a:r>
            <a:endParaRPr lang="es-E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827584" y="548680"/>
            <a:ext cx="7668344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 campo "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identity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 no es editable, es decir, no se puede ingresar un valor ni actualizarlo.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Sólo se genera automáticamente.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 puede ser</a:t>
            </a:r>
            <a:r>
              <a:rPr kumimoji="0" lang="es-E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NULL por lo mismo.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2800" baseline="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Suele generar el siguiente en secuencia al último, pero no recuperará huecos anteriores.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2800" baseline="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Incluso si generamos el 5 y lo borramos no recuperará el 5 sino que saltará al 6.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800" baseline="0" dirty="0" smtClean="0">
                <a:latin typeface="Times New Roman" pitchFamily="18" charset="0"/>
                <a:cs typeface="Times New Roman" pitchFamily="18" charset="0"/>
              </a:rPr>
              <a:t>Si teníamos</a:t>
            </a: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 hasta el 10 y borramos todos los registros pero no la tabla generará valores a partir del 11.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476672"/>
            <a:ext cx="140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</a:rPr>
              <a:t>Ejemplo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899592" y="1268760"/>
            <a:ext cx="7740352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facturasbasicas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FAC_T_Cliente2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CodCliente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identity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NombreCliente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varchar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60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varchar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60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FechaAlta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datetime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datetime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1196752"/>
            <a:ext cx="91440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FAC_T_Cliente2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FechaAlta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Antonio'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'C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/uno n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3'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'01/03/2012'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'15/04/1970'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FAC_T_Cliente2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FechaAlta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Juan'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'C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/la hornera n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7'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'22/05/2012'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'29/06/1982'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FAC_T_Cliente2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FechaAlta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'C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/el pino n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7'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'22/05/2010'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'15/06/1960'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619672" y="548680"/>
            <a:ext cx="502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Insertar registros sin especificar el campo </a:t>
            </a:r>
            <a:r>
              <a:rPr lang="es-ES" dirty="0" err="1" smtClean="0"/>
              <a:t>identity</a:t>
            </a:r>
            <a:endParaRPr lang="es-E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115616" y="4198531"/>
            <a:ext cx="57606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CodCliente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NombreCliente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Fac_T_Cliente2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19672" y="3717032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Viendo el resultado…</a:t>
            </a:r>
            <a:endParaRPr lang="es-E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4581128"/>
            <a:ext cx="2901773" cy="160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1043608" y="5373216"/>
            <a:ext cx="288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Generó claves consecutivas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35696" y="836712"/>
            <a:ext cx="54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 podemos asegurar esa continuidad de las claves…</a:t>
            </a:r>
            <a:endParaRPr lang="es-ES" dirty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1556792"/>
            <a:ext cx="9144000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delete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Fac_T_Cliente2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CodCliente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FAC_T_Cliente2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FechaAlta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'C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/el pino n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7'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'22/05/2010'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'15/06/1960'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CodCliente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NombreCliente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Fac_T_Cliente2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005064"/>
            <a:ext cx="3701896" cy="203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404664"/>
            <a:ext cx="746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Borrando todos los registros tampoco conseguimos reiniciar la numeración</a:t>
            </a:r>
            <a:endParaRPr lang="es-ES" dirty="0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836712"/>
            <a:ext cx="91440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delete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Fac_T_Cliente2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FAC_T_Cliente2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FechaAlta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Antonio'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'C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/uno n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3'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'01/03/2012'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'15/04/1970'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FAC_T_Cliente2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FechaAlta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Juan'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'C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/la hornera n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7'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'22/05/2012'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'29/06/1982'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FAC_T_Cliente2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FechaAlta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'C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/el pino n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7'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'22/05/2010'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'15/06/1960'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CodCliente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NombreCliente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Fac_T_Cliente2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293096"/>
            <a:ext cx="3764665" cy="221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467544" y="1412776"/>
            <a:ext cx="812598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 atributo "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identity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 permite indicar el valor de inicio de la secuencia y el incremento, para ello usamos la siguiente sintaxis: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identity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inicial,incremento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Inicial será el primer número e incremento el salto al siguiente que genere. No se suele usar salvo que se quieran mezclar tablas, aunque para esto hay soluciones</a:t>
            </a:r>
            <a:r>
              <a:rPr kumimoji="0" lang="es-E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mejores.</a:t>
            </a:r>
            <a:endParaRPr kumimoji="0" lang="es-E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1124744"/>
            <a:ext cx="7056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Hay funciones que nos devuelven valores relacionados con el campo.</a:t>
            </a:r>
          </a:p>
          <a:p>
            <a:endParaRPr lang="es-ES" dirty="0" smtClean="0"/>
          </a:p>
          <a:p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ident_seed</a:t>
            </a:r>
            <a:r>
              <a:rPr lang="es-ES" dirty="0" smtClean="0"/>
              <a:t>('tabla') </a:t>
            </a:r>
          </a:p>
          <a:p>
            <a:r>
              <a:rPr lang="es-ES" dirty="0" smtClean="0"/>
              <a:t>	devuelve el valor inicial del generador </a:t>
            </a:r>
            <a:r>
              <a:rPr lang="es-ES" dirty="0" err="1" smtClean="0"/>
              <a:t>identity</a:t>
            </a:r>
            <a:r>
              <a:rPr lang="es-ES" dirty="0" smtClean="0"/>
              <a:t> de la tabla.</a:t>
            </a:r>
          </a:p>
          <a:p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ident_incr</a:t>
            </a:r>
            <a:r>
              <a:rPr lang="es-ES" dirty="0" smtClean="0"/>
              <a:t>('tabla')</a:t>
            </a:r>
          </a:p>
          <a:p>
            <a:r>
              <a:rPr lang="es-ES" dirty="0" smtClean="0"/>
              <a:t>	devuelve el incremento del generador </a:t>
            </a:r>
            <a:r>
              <a:rPr lang="es-ES" dirty="0" err="1" smtClean="0"/>
              <a:t>identity</a:t>
            </a:r>
            <a:r>
              <a:rPr lang="es-ES" dirty="0" smtClean="0"/>
              <a:t> de la tabla.</a:t>
            </a:r>
          </a:p>
          <a:p>
            <a:endParaRPr lang="es-ES" dirty="0" smtClean="0"/>
          </a:p>
          <a:p>
            <a:r>
              <a:rPr lang="es-ES" dirty="0" err="1" smtClean="0"/>
              <a:t>select</a:t>
            </a:r>
            <a:r>
              <a:rPr lang="es-ES" dirty="0" smtClean="0"/>
              <a:t> SCOPE_IDENTITY()</a:t>
            </a:r>
          </a:p>
          <a:p>
            <a:r>
              <a:rPr lang="es-ES" dirty="0" err="1" smtClean="0"/>
              <a:t>select</a:t>
            </a:r>
            <a:r>
              <a:rPr lang="es-ES" dirty="0" smtClean="0"/>
              <a:t> @@</a:t>
            </a:r>
            <a:r>
              <a:rPr lang="es-ES" dirty="0" err="1" smtClean="0"/>
              <a:t>identity</a:t>
            </a:r>
            <a:endParaRPr lang="es-ES" dirty="0" smtClean="0"/>
          </a:p>
          <a:p>
            <a:pPr lvl="2"/>
            <a:r>
              <a:rPr lang="es-ES" dirty="0" smtClean="0"/>
              <a:t>devuelven el último valor generado del anterior </a:t>
            </a:r>
            <a:r>
              <a:rPr lang="es-ES" dirty="0" err="1" smtClean="0"/>
              <a:t>insert</a:t>
            </a:r>
            <a:r>
              <a:rPr lang="es-ES" dirty="0" smtClean="0"/>
              <a:t> con alguna diferencia en el ámbito</a:t>
            </a:r>
          </a:p>
          <a:p>
            <a:endParaRPr lang="es-ES" dirty="0" smtClean="0"/>
          </a:p>
          <a:p>
            <a:r>
              <a:rPr lang="es-ES" dirty="0" err="1" smtClean="0"/>
              <a:t>select</a:t>
            </a:r>
            <a:r>
              <a:rPr lang="es-ES" dirty="0" smtClean="0"/>
              <a:t> IDENT_CURRENT( 'tabla' )</a:t>
            </a:r>
          </a:p>
          <a:p>
            <a:pPr lvl="2"/>
            <a:r>
              <a:rPr lang="es-ES" dirty="0" smtClean="0"/>
              <a:t>devuelve el último valor generado para la tabla especificada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Clave primaria</a:t>
            </a:r>
            <a:br>
              <a:rPr lang="es-ES" b="1" dirty="0" smtClean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4005064"/>
            <a:ext cx="16478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908720"/>
            <a:ext cx="9144000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ident_seed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'Fac_T_Cliente2'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--devuelve el valor inicial del generador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identity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 la tabla.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ident_incr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'Fac_T_Cliente2'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--devuelve el incremento del generador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identity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 la tabla.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SCOPE_IDENTITY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@@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identity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--devuelven el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ltimo valor generado del anterior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con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--alguna diferencia en el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mbito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IDENT_CURRENT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'Fac_T_Cliente2'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5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--devuelve el último valor generado para la tabla especificada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260648"/>
            <a:ext cx="140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</a:rPr>
              <a:t>Ejemplo</a:t>
            </a:r>
            <a:endParaRPr lang="es-E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467382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Hemos visto que en un campo declarado "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identity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 no puede ingresarse expl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citamente un valor.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Para permitir ingresar un valor en un campo de identidad se debe activar la opci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 "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identity_insert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":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set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identity_insert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NombreTabla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Es decir, podemos ingresar valor en un campo "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identity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seteando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la opci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 "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identity_insert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 en "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Cuando "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identity_insert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 está en ON, las instrucciones "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insert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 deben especificar un valor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.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1628800"/>
            <a:ext cx="91440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identity_insert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FAC_T_Cliente2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on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FAC_T_Cliente2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FechaAlta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17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'Ana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'C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/el pino n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7'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'22/05/2010'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'15/06/1960'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CodCliente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NombreCliente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Fac_T_Cliente2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861048"/>
            <a:ext cx="3028433" cy="1977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467544" y="4149080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poner </a:t>
            </a:r>
            <a:r>
              <a:rPr lang="es-ES" dirty="0" err="1" smtClean="0"/>
              <a:t>identity_insert</a:t>
            </a:r>
            <a:r>
              <a:rPr lang="es-ES" dirty="0" smtClean="0"/>
              <a:t> a </a:t>
            </a:r>
            <a:r>
              <a:rPr lang="es-ES" dirty="0" err="1" smtClean="0"/>
              <a:t>on</a:t>
            </a:r>
            <a:r>
              <a:rPr lang="es-ES" dirty="0" smtClean="0"/>
              <a:t> para la tabla tendremos que especificar el valor del campo </a:t>
            </a:r>
            <a:r>
              <a:rPr lang="es-ES" dirty="0" err="1" smtClean="0"/>
              <a:t>identity</a:t>
            </a:r>
            <a:r>
              <a:rPr lang="es-ES" dirty="0" smtClean="0"/>
              <a:t> en los </a:t>
            </a:r>
            <a:r>
              <a:rPr lang="es-ES" dirty="0" err="1" smtClean="0"/>
              <a:t>insert</a:t>
            </a:r>
            <a:r>
              <a:rPr lang="es-ES" dirty="0" smtClean="0"/>
              <a:t>. Ya que el Sistema no lo genera automáticamente.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755576" y="476672"/>
            <a:ext cx="12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Ejemplo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404664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</a:rPr>
              <a:t>Ejercicio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064354" y="1484784"/>
            <a:ext cx="80796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la base de datos </a:t>
            </a:r>
            <a:r>
              <a:rPr lang="es-ES" dirty="0" err="1" smtClean="0"/>
              <a:t>MoviesBasicas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Crear una tabla Peliculas2 con la misma estructura que </a:t>
            </a:r>
            <a:r>
              <a:rPr lang="es-ES" dirty="0" err="1" smtClean="0"/>
              <a:t>Peliculas</a:t>
            </a:r>
            <a:r>
              <a:rPr lang="es-ES" dirty="0" smtClean="0"/>
              <a:t>  y colocando el campo Id como clave primaria autogenerada (</a:t>
            </a:r>
            <a:r>
              <a:rPr lang="es-ES" dirty="0" err="1" smtClean="0"/>
              <a:t>identity</a:t>
            </a:r>
            <a:r>
              <a:rPr lang="es-ES" dirty="0" smtClean="0"/>
              <a:t>).</a:t>
            </a:r>
          </a:p>
          <a:p>
            <a:r>
              <a:rPr lang="es-ES" dirty="0" smtClean="0"/>
              <a:t>Intentar insertar un registro especificando el Id, ¿qué ocurre?</a:t>
            </a:r>
          </a:p>
          <a:p>
            <a:r>
              <a:rPr lang="es-ES" dirty="0" smtClean="0"/>
              <a:t>Insertar tres registros sin especificar el Id.</a:t>
            </a:r>
          </a:p>
          <a:p>
            <a:r>
              <a:rPr lang="es-ES" dirty="0" smtClean="0"/>
              <a:t>Mirar el contenido de la tabla (id y Titulo)</a:t>
            </a:r>
          </a:p>
          <a:p>
            <a:r>
              <a:rPr lang="es-ES" dirty="0" smtClean="0"/>
              <a:t>Eliminar un registro.</a:t>
            </a:r>
          </a:p>
          <a:p>
            <a:r>
              <a:rPr lang="es-ES" dirty="0" smtClean="0"/>
              <a:t>Mirar el contenido de la tabla (id y Titulo)</a:t>
            </a:r>
          </a:p>
          <a:p>
            <a:r>
              <a:rPr lang="es-ES" dirty="0" smtClean="0"/>
              <a:t>Insertar de nuevo el registro</a:t>
            </a:r>
          </a:p>
          <a:p>
            <a:r>
              <a:rPr lang="es-ES" dirty="0" smtClean="0"/>
              <a:t>Mirar el contenido de la tabla (id y Titulo) ¿qué ocurre y por qué?</a:t>
            </a:r>
          </a:p>
          <a:p>
            <a:r>
              <a:rPr lang="es-ES" dirty="0" smtClean="0"/>
              <a:t>Desactivar el generado automático campo </a:t>
            </a:r>
            <a:r>
              <a:rPr lang="es-ES" dirty="0" err="1" smtClean="0"/>
              <a:t>identity</a:t>
            </a:r>
            <a:endParaRPr lang="es-ES" dirty="0" smtClean="0"/>
          </a:p>
          <a:p>
            <a:r>
              <a:rPr lang="es-ES" dirty="0" smtClean="0"/>
              <a:t>Insertar nuevo registro sin el Id ¿qué ocurre?</a:t>
            </a:r>
          </a:p>
          <a:p>
            <a:r>
              <a:rPr lang="es-ES" dirty="0" smtClean="0"/>
              <a:t>Insertar nuevo registro con el id ¿qué ocurre?</a:t>
            </a:r>
          </a:p>
          <a:p>
            <a:r>
              <a:rPr lang="es-ES" dirty="0" smtClean="0"/>
              <a:t>Mostrar el valor del último </a:t>
            </a:r>
            <a:r>
              <a:rPr lang="es-ES" dirty="0" err="1" smtClean="0"/>
              <a:t>identity</a:t>
            </a:r>
            <a:r>
              <a:rPr lang="es-ES" dirty="0" smtClean="0"/>
              <a:t> generado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/>
              <a:t>Truncate</a:t>
            </a:r>
            <a:r>
              <a:rPr lang="es-ES" b="1" dirty="0" smtClean="0"/>
              <a:t> </a:t>
            </a:r>
            <a:r>
              <a:rPr lang="es-ES" b="1" dirty="0" err="1" smtClean="0"/>
              <a:t>table</a:t>
            </a:r>
            <a:r>
              <a:rPr lang="es-ES" b="1" dirty="0" smtClean="0"/>
              <a:t/>
            </a:r>
            <a:br>
              <a:rPr lang="es-ES" b="1" dirty="0" smtClean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187624" y="1340768"/>
            <a:ext cx="665605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Aprendimos que para borrar todos los registros de una tabla se usa "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delete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 sin condici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 "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Tambi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 podemos eliminar todos los registros de una tabla con "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truncate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truncate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table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nombredelatabla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Es más eficiente que el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delete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y tarda menos. El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delete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elimina registro a registro y el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truncate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table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lo</a:t>
            </a:r>
            <a:r>
              <a:rPr kumimoji="0" lang="es-E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gestiona a través de punteros el sistema.</a:t>
            </a:r>
            <a:endParaRPr kumimoji="0" lang="es-E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51520" y="0"/>
            <a:ext cx="7164288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facturasbasicas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object_id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FAC_T_Prueba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drop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FAC_T_Prueba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FAC_T_Prueba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identity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varchar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100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declare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@contador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@contador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&lt;=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10000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begin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FAC_T_Prueba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convert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@contador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@contador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@contador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end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dato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FAC_T_Prueba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declare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tiempoini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datetime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delete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FAC_T_Prueba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declare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tiempofin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datetime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DATEDIFF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millisecond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@tiempoini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@tiempofin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300193" y="1340768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Creamos y llenamos una tabla, borrando su contenido. Tarda unos 54 milisegundos.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444208" y="260648"/>
            <a:ext cx="140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</a:rPr>
              <a:t>Ejemplo</a:t>
            </a:r>
            <a:endParaRPr lang="es-E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251520" y="0"/>
            <a:ext cx="7308304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facturasbasicas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object_id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FAC_T_Prueba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drop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FAC_T_Prueba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FAC_T_Prueba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identity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varchar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100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declare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@contador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@contador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&lt;=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10000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begin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FAC_T_Prueba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Dato'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convert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@contador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@contador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@contador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end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dato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FAC_T_Prueba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declare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tiempoini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datetime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truncate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FAC_T_Prueba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declare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tiempofin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datetime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DATEDIFF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millisecond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@tiempoini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@tiempofin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228185" y="126876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 el </a:t>
            </a:r>
            <a:r>
              <a:rPr lang="es-ES" dirty="0" err="1" smtClean="0"/>
              <a:t>truncate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r>
              <a:rPr lang="es-ES" dirty="0" smtClean="0"/>
              <a:t> es más rápido (0 milisegundos)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9632" y="836712"/>
            <a:ext cx="1266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Ejercicio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411760" y="1916832"/>
            <a:ext cx="42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 la Base de datos </a:t>
            </a:r>
            <a:r>
              <a:rPr lang="es-ES" dirty="0" err="1" smtClean="0"/>
              <a:t>MoviesBasicas</a:t>
            </a:r>
            <a:endParaRPr lang="es-ES" dirty="0" smtClean="0"/>
          </a:p>
          <a:p>
            <a:r>
              <a:rPr lang="es-ES" dirty="0" smtClean="0"/>
              <a:t>Crear una tabla con muchos registros</a:t>
            </a:r>
          </a:p>
          <a:p>
            <a:r>
              <a:rPr lang="es-ES" dirty="0" smtClean="0"/>
              <a:t>Probar borrarla con </a:t>
            </a:r>
            <a:r>
              <a:rPr lang="es-ES" dirty="0" err="1" smtClean="0"/>
              <a:t>delete</a:t>
            </a:r>
            <a:r>
              <a:rPr lang="es-ES" dirty="0" smtClean="0"/>
              <a:t> y con </a:t>
            </a:r>
            <a:r>
              <a:rPr lang="es-ES" dirty="0" err="1" smtClean="0"/>
              <a:t>truncate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043608" y="764704"/>
            <a:ext cx="762141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Una clave primaria es un campo (o varios) que identifica un solo registro (fila) en una tabla.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Para un valor del campo clave existe solamente un registro.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Al menos hay una clave, la formada por todos los atributos.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Por ejemplo</a:t>
            </a:r>
            <a:r>
              <a:rPr lang="es-E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: En la entidad CLIENTES podríamos encontrar las siguientes claves: él código de cliente, el conjunto apellidos + nombre, el DNI, el nombre, apellidos y la dirección, 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03648" y="908720"/>
            <a:ext cx="59766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/>
              <a:t>Clave implica que sólo aparecerá un objeto para cada valor de la clave.</a:t>
            </a:r>
          </a:p>
          <a:p>
            <a:endParaRPr lang="es-ES" sz="2800" dirty="0" smtClean="0"/>
          </a:p>
          <a:p>
            <a:r>
              <a:rPr lang="es-ES" sz="2800" dirty="0" smtClean="0"/>
              <a:t>Sólo una vez y nunca más</a:t>
            </a:r>
          </a:p>
        </p:txBody>
      </p:sp>
      <p:sp>
        <p:nvSpPr>
          <p:cNvPr id="3" name="2 CuadroTexto"/>
          <p:cNvSpPr txBox="1"/>
          <p:nvPr/>
        </p:nvSpPr>
        <p:spPr>
          <a:xfrm flipH="1">
            <a:off x="3131840" y="3789040"/>
            <a:ext cx="47788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El sistema se encargará de impedirnos que podamos meter dos valores de clave iguales</a:t>
            </a:r>
            <a:endParaRPr lang="es-E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827584" y="3861048"/>
            <a:ext cx="799288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create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NOMBRETABLA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CAMPO TIPO,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...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primary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(NOMBRECAMPO, NOMBREDECAMPO,…)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);</a:t>
            </a:r>
            <a:endParaRPr kumimoji="0" lang="es-E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971600" y="3356992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Con varios campos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75856" y="260648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De un campo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75856" y="980728"/>
            <a:ext cx="53285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create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NOMBRETABLA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CAMPO TIPO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primary</a:t>
            </a:r>
            <a:r>
              <a:rPr kumimoji="0" lang="es-E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CAMPO TIPO,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...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s-E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692696"/>
            <a:ext cx="140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</a:rPr>
              <a:t>Ejemplo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1416700"/>
            <a:ext cx="9144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facturasb</a:t>
            </a:r>
            <a:r>
              <a:rPr lang="es-ES" sz="2000" dirty="0" err="1" smtClean="0">
                <a:solidFill>
                  <a:srgbClr val="008080"/>
                </a:solidFill>
                <a:latin typeface="Calibri"/>
                <a:ea typeface="Calibri" pitchFamily="34" charset="0"/>
                <a:cs typeface="Courier New" pitchFamily="49" charset="0"/>
              </a:rPr>
              <a:t>a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sicas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 crear tabla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FAC_T_Articulo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object_id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FAC_T_Articulo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drop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FAC_T_Articulo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FAC_T_Articulo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CodArticulo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NombreArticulo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varchar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50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PrecioActual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numeric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1308829"/>
            <a:ext cx="9144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 crear tabla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object_id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drop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CodCliente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	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NombreCliente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varchar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60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varchar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60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FechaAlta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datetime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datetime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809607"/>
            <a:ext cx="91440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ES" sz="15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FechaAlta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1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'Antonio'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'C/uno n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3'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'01/03/2012'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'15/04/1970'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ES" sz="15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into</a:t>
            </a:r>
            <a:r>
              <a:rPr lang="es-ES" sz="15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FechaAlta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1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'Juan'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'C/la hornera n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7'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'22/05/2012'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'29/06/1982'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FechaAlta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331640" y="404664"/>
            <a:ext cx="635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 intentamos entrar dos valores con la misma clave primaria …</a:t>
            </a:r>
            <a:endParaRPr lang="es-E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56992"/>
            <a:ext cx="7596336" cy="82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013176"/>
            <a:ext cx="6552728" cy="93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195736" y="4509120"/>
            <a:ext cx="364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Sólo se almacenará el primer </a:t>
            </a:r>
            <a:r>
              <a:rPr lang="es-ES" dirty="0" err="1" smtClean="0"/>
              <a:t>insert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764704"/>
            <a:ext cx="99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Ejercicio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403648" y="1844824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la Base de datos </a:t>
            </a:r>
            <a:r>
              <a:rPr lang="es-ES" dirty="0" err="1" smtClean="0"/>
              <a:t>MoviesBasicas</a:t>
            </a:r>
            <a:endParaRPr lang="es-ES" dirty="0" smtClean="0"/>
          </a:p>
          <a:p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Cambiar las instrucciones que crean la tabla </a:t>
            </a:r>
            <a:r>
              <a:rPr lang="es-ES" dirty="0" err="1" smtClean="0"/>
              <a:t>Peliculas</a:t>
            </a:r>
            <a:r>
              <a:rPr lang="es-ES" dirty="0" smtClean="0"/>
              <a:t> añadiéndole como clave principal id.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Igualmente con la tabla socios y la columna NIFNIE.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Insertar dos registros a cada tabla con el mismo valor de la clave y anotar lo que ocurre.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Crear otra tabla Socios2 con la misma estructura que socios y clave principal los campos Apellidos y nombre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Insertar registros de manera que permita ver el comportamiento. (Nombres iguales pero apellidos distintos, apellidos iguales y nombres distintos y finalizando con apellidos y </a:t>
            </a:r>
            <a:r>
              <a:rPr lang="es-ES" smtClean="0"/>
              <a:t>nombre iguales).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259</TotalTime>
  <Words>1464</Words>
  <Application>Microsoft Office PowerPoint</Application>
  <PresentationFormat>Presentación en pantalla (4:3)</PresentationFormat>
  <Paragraphs>291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Equidad</vt:lpstr>
      <vt:lpstr>Consultas Básicas SQL</vt:lpstr>
      <vt:lpstr>Clave primaria 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Campo con atributo Identity 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Truncate table </vt:lpstr>
      <vt:lpstr>Diapositiva 25</vt:lpstr>
      <vt:lpstr>Diapositiva 26</vt:lpstr>
      <vt:lpstr>Diapositiva 27</vt:lpstr>
      <vt:lpstr>Diapositiva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Consultas Básicas SQL</dc:title>
  <dc:creator>arodpes</dc:creator>
  <cp:lastModifiedBy>arodpes</cp:lastModifiedBy>
  <cp:revision>44</cp:revision>
  <dcterms:created xsi:type="dcterms:W3CDTF">2013-10-09T16:30:00Z</dcterms:created>
  <dcterms:modified xsi:type="dcterms:W3CDTF">2013-10-21T16:02:00Z</dcterms:modified>
</cp:coreProperties>
</file>