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8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2C4D-F4B9-4574-8EB5-16A0444E29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027-71E2-4E48-AB15-E938B8739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03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2C4D-F4B9-4574-8EB5-16A0444E29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027-71E2-4E48-AB15-E938B8739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2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2C4D-F4B9-4574-8EB5-16A0444E29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027-71E2-4E48-AB15-E938B8739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2C4D-F4B9-4574-8EB5-16A0444E29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027-71E2-4E48-AB15-E938B8739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9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2C4D-F4B9-4574-8EB5-16A0444E29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027-71E2-4E48-AB15-E938B8739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10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2C4D-F4B9-4574-8EB5-16A0444E29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027-71E2-4E48-AB15-E938B8739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3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2C4D-F4B9-4574-8EB5-16A0444E29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027-71E2-4E48-AB15-E938B8739B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0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2C4D-F4B9-4574-8EB5-16A0444E29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027-71E2-4E48-AB15-E938B8739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8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2C4D-F4B9-4574-8EB5-16A0444E29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027-71E2-4E48-AB15-E938B8739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9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2C4D-F4B9-4574-8EB5-16A0444E29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027-71E2-4E48-AB15-E938B8739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8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5FD2C4D-F4B9-4574-8EB5-16A0444E29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027-71E2-4E48-AB15-E938B8739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7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5FD2C4D-F4B9-4574-8EB5-16A0444E29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EC99027-71E2-4E48-AB15-E938B8739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9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iliconangle.com/2021/04/19/google-shares-technical-overview-exabyte-scale-colossus-file-system/" TargetMode="External"/><Relationship Id="rId2" Type="http://schemas.openxmlformats.org/officeDocument/2006/relationships/hyperlink" Target="https://www.wired.com/2012/07/google-colossus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loud.google.com/blog/products/storage-data-transfer/a-peek-behind-colossus-googles-file-syste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887C-A1BF-8F8C-6F8E-61F7EBB5C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Colossus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0054E-09E4-5598-689C-1E216DC27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Alexander Rodriguez</a:t>
            </a:r>
          </a:p>
        </p:txBody>
      </p:sp>
    </p:spTree>
    <p:extLst>
      <p:ext uri="{BB962C8B-B14F-4D97-AF65-F5344CB8AC3E}">
        <p14:creationId xmlns:p14="http://schemas.microsoft.com/office/powerpoint/2010/main" val="183643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1FD7-820C-03F8-ABFE-1046DD30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Colossus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3F6F0-71B2-8AA0-C870-1DB97F2C62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Replaced GFS in 2010</a:t>
            </a:r>
          </a:p>
          <a:p>
            <a:r>
              <a:rPr lang="en-US" dirty="0"/>
              <a:t>Distributed File System </a:t>
            </a:r>
          </a:p>
          <a:p>
            <a:r>
              <a:rPr lang="en-US" dirty="0"/>
              <a:t>Google describes as “scalable storage system”</a:t>
            </a:r>
          </a:p>
          <a:p>
            <a:pPr lvl="1"/>
            <a:r>
              <a:rPr lang="en-US" dirty="0"/>
              <a:t>Backs all Google storage systems</a:t>
            </a:r>
          </a:p>
          <a:p>
            <a:r>
              <a:rPr lang="en-US" dirty="0"/>
              <a:t>GFS and Colossus operate similar way using clusters</a:t>
            </a:r>
          </a:p>
          <a:p>
            <a:pPr lvl="1"/>
            <a:r>
              <a:rPr lang="en-US" dirty="0"/>
              <a:t>Master node and Chunkservers</a:t>
            </a:r>
          </a:p>
          <a:p>
            <a:r>
              <a:rPr lang="en-US" dirty="0"/>
              <a:t>Exabytes of data (1 billion GB)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0E0E8C-EC87-097D-2B01-9D7532D9F4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3683" y="2394333"/>
            <a:ext cx="6399301" cy="379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9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C8A9-2F3D-C9A0-76DB-22322617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Colossus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3DA99-5F23-3BAC-8365-375504CCB8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GFS depended on single master node</a:t>
            </a:r>
          </a:p>
          <a:p>
            <a:r>
              <a:rPr lang="en-US" dirty="0"/>
              <a:t>Colossus uses multiple master nodes in one cluster </a:t>
            </a:r>
          </a:p>
          <a:p>
            <a:pPr lvl="1"/>
            <a:r>
              <a:rPr lang="en-US" dirty="0"/>
              <a:t>Single failure point not viable for things such as video </a:t>
            </a:r>
          </a:p>
          <a:p>
            <a:r>
              <a:rPr lang="en-US" dirty="0"/>
              <a:t>Reduces size of data chunks down to 1mb from 64mb 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43D80B-8A8F-4A9B-E6CB-3650C59CB0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3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09F9-B048-BEA8-108A-087EA9B9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Colossus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2AEA1-3889-88B5-F1E1-2E29B84C9B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Failsafe programs called custodians</a:t>
            </a:r>
          </a:p>
          <a:p>
            <a:r>
              <a:rPr lang="en-US" dirty="0"/>
              <a:t>Colossus runs on a lot of hardware, failure expected</a:t>
            </a:r>
          </a:p>
          <a:p>
            <a:r>
              <a:rPr lang="en-US" dirty="0"/>
              <a:t>Custodians can use working drives to retrieve data from faulty one</a:t>
            </a:r>
          </a:p>
          <a:p>
            <a:pPr lvl="1"/>
            <a:r>
              <a:rPr lang="en-US" dirty="0"/>
              <a:t>Other maintenance and reliability tasks</a:t>
            </a:r>
          </a:p>
          <a:p>
            <a:r>
              <a:rPr lang="en-US" dirty="0"/>
              <a:t>Part of Colossus “Control Plane”</a:t>
            </a:r>
          </a:p>
          <a:p>
            <a:r>
              <a:rPr lang="en-US" dirty="0"/>
              <a:t>Colossus much more reliable and scalable than GFS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619382-5FFD-06B3-1CBE-43AA838033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570698"/>
            <a:ext cx="5628829" cy="316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1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E457-0F0B-38B2-0CDA-B2D788B4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18463"/>
            <a:ext cx="7729728" cy="1188720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71CEA-517B-204A-4C60-3B970C3BEC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https://www.wired.com/2012/07/google-colossus/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https://siliconangle.com/2021/04/19/google-shares-technical-overview-exabyte-scale-colossus-file-system/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https://cloud.google.com/blog/products/storage-data-transfer/a-peek-behind-colossus-googles-file-system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04521-0A9D-EEC6-A6CE-F7F28FBDAB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7693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399</TotalTime>
  <Words>169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Colossus</vt:lpstr>
      <vt:lpstr>What is Colossus</vt:lpstr>
      <vt:lpstr>Why Colossus </vt:lpstr>
      <vt:lpstr>Colossus cont.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Colossus</dc:title>
  <dc:creator>Rodriguez, Alexander</dc:creator>
  <cp:lastModifiedBy>Rodriguez, Alexander</cp:lastModifiedBy>
  <cp:revision>3</cp:revision>
  <dcterms:created xsi:type="dcterms:W3CDTF">2023-02-28T18:33:01Z</dcterms:created>
  <dcterms:modified xsi:type="dcterms:W3CDTF">2023-03-21T18:58:27Z</dcterms:modified>
</cp:coreProperties>
</file>