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d0a94c0a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d0a94c0a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d0a94c0a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d0a94c0a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0a94c0a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0a94c0a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a59d3eb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a59d3e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0a94c0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d0a94c0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d0a94c0a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d0a94c0a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d0a94c0a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d0a94c0a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0a94c0a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0a94c0a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d0a94c0a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d0a94c0a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0a94c0a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d0a94c0a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9958aa6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9958aa6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d0a94c0a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d0a94c0a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0a94c0a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d0a94c0a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0a94c0a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0a94c0a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App </a:t>
            </a:r>
            <a:r>
              <a:rPr lang="en"/>
              <a:t>Enhancement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Joshua Okossi, Phillip Nissen, Alexander Rodriguez, Loi Ngo Duc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Financial</a:t>
            </a:r>
            <a:r>
              <a:rPr lang="en"/>
              <a:t> Summary Page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684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Premium Version provides a one-stop shop for freelancers to keep track of their finances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filled in either manually by the user, or based on data they tell the chatbot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feature is included for Premium users, which you can charge a service fee to use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08" y="1398625"/>
            <a:ext cx="3976601" cy="29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to </a:t>
            </a:r>
            <a:r>
              <a:rPr lang="en"/>
              <a:t>Implement</a:t>
            </a:r>
            <a:r>
              <a:rPr lang="en"/>
              <a:t>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Advertisement</a:t>
            </a:r>
            <a:r>
              <a:rPr lang="en"/>
              <a:t> will be done for active members within bank who can take advantage of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Banks will educate freelance customer base on new feature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will be short demonstational </a:t>
            </a:r>
            <a:r>
              <a:rPr lang="en"/>
              <a:t>videos on how to use different areas of the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will have customer service system for bank issues as well as a department for their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Banks can then determine individual service fees for premium features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these Feature are </a:t>
            </a:r>
            <a:r>
              <a:rPr lang="en"/>
              <a:t>Innovative</a:t>
            </a:r>
            <a:r>
              <a:rPr lang="en"/>
              <a:t>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is integrated into the banking application allowing quick access to all financial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Loans can be approved by bank within the feature, </a:t>
            </a:r>
            <a:r>
              <a:rPr lang="en"/>
              <a:t>convenient</a:t>
            </a:r>
            <a:r>
              <a:rPr lang="en"/>
              <a:t> on both 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assistant provides modern feature to freelance market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AI learns through customer interaction, user experience will improve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this disrupts the market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Allows manual underwriting for freelancers without hiring an outside party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finance is a halfway point between for-profit and </a:t>
            </a:r>
            <a:r>
              <a:rPr lang="en"/>
              <a:t>nonprofit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freelancer market has grown significantly in recent years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Freelancers can have a hard time getting approved for loans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suggesting an AI chatbot which will help freelancers get approved for loans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it already has freelancer’s financial information, it can also show a financial 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95"/>
              <a:t>Conversational AI for Banking &amp;amp; Finance. Kasisto. (n.d.). Retrieved April 25, 2023, from https://kasisto.com/ </a:t>
            </a:r>
            <a:endParaRPr sz="10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95"/>
              <a:t>PYMNTS.com. (2023, February 23). Lemonade CEO says Insurance Platform 'built for AI since day one'. Lemonade CEO: Insurance Platform 'Built for AI' | PYMNTS.com. Retrieved April 25, 2023, from https://www.pymnts.com/earnings/2023/lemonade-ceo-says-insurance-platform-built-for-ai-since-day-one/ </a:t>
            </a:r>
            <a:endParaRPr sz="10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95"/>
              <a:t>Ruby, D., &amp;amp; About The Author      Daniel Ruby  Content writer with 10+ years of experience. I write across a range of subjects. (2023, April 3). 58+ freelance statistics 2023: (infographics and trends). Demand Sage. Retrieved April 25, 2023, from https://www.demandsage.com/freelance-statistics/#:~:text=Freelance%20Statistics%20(Top%20Picks)&amp;amp;text=There%20are%20over%201.57%20billion,at%20a%20CAGR%20of%2015%25. </a:t>
            </a:r>
            <a:endParaRPr sz="109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9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intersection of social and finance—as well as shifting attitudes around what we share about money online—have given way to an ambitious new wave of financial products.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has prepared an analysis for a client about a potential new product in social finance area.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the current  products on the market and make a case for a new app (product) for an </a:t>
            </a:r>
            <a:r>
              <a:rPr lang="en"/>
              <a:t>underserved</a:t>
            </a:r>
            <a:r>
              <a:rPr lang="en"/>
              <a:t> market.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analysis includes strategy, innovation as well as disruption in the target market.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we decided to pitch this analysis and product to is a bank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475" y="0"/>
            <a:ext cx="1130551" cy="113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Social Finance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Definition- “a category of financial services which aims to leverage private capital to address challenges in areas of social and environmental need”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financial resources for positive impact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88" y="2331400"/>
            <a:ext cx="4302825" cy="22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Social Finance Market: </a:t>
            </a:r>
            <a:r>
              <a:rPr lang="en"/>
              <a:t>freelancers</a:t>
            </a:r>
            <a:r>
              <a:rPr lang="en"/>
              <a:t>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8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500">
                <a:solidFill>
                  <a:srgbClr val="040C28"/>
                </a:solidFill>
              </a:rPr>
              <a:t>70.4 million freelancers in the U.S., as of 2022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-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56% of freelancers had used a loan or line of credit to manage their finances.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Char char="-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58% of freelancers have had to dip into their personal savings to make ends meet, while 46% have turned to credit cards for financial support.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152474"/>
            <a:ext cx="4473600" cy="37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Existing Products </a:t>
            </a:r>
            <a:endParaRPr b="1" sz="282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754"/>
              <a:t>Kasisto</a:t>
            </a:r>
            <a:r>
              <a:rPr lang="en" sz="1155"/>
              <a:t>: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355"/>
              <a:t>Pros</a:t>
            </a:r>
            <a:endParaRPr b="1"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Designed specifically for banking and financial services, with a focus on providing personalized and intuitive customer service.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Offers advanced natural language processing (NLP) capabilities, enabling the chatbot to understand and respond to complex customer inquiries.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Can be integrated with existing banking systems and platforms.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355"/>
              <a:t>Cons</a:t>
            </a:r>
            <a:r>
              <a:rPr lang="en" sz="1355"/>
              <a:t>: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Implementation and customization may require significant resources and expertise.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55"/>
              <a:t>Not having the ability to help customers manage their finance.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55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475" y="445025"/>
            <a:ext cx="3638825" cy="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Existing Products </a:t>
            </a:r>
            <a:endParaRPr b="1" sz="282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4"/>
              <a:t>Lemonade </a:t>
            </a:r>
            <a:r>
              <a:rPr lang="en" sz="1155"/>
              <a:t>(for insurances company)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5"/>
              <a:t>Pros</a:t>
            </a:r>
            <a:r>
              <a:rPr lang="en" sz="1355"/>
              <a:t>: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5"/>
              <a:t>Offers a unique and modern approach to insurance, with a focus on transparency and customer engagement.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5"/>
              <a:t>Uses AI and chatbots to provide fast and efficient service, reducing the need for traditional customer support channels.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5"/>
              <a:t>Can be accessed through a variety of platforms, including mobile and web.</a:t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5"/>
              <a:t>Cons</a:t>
            </a:r>
            <a:r>
              <a:rPr lang="en" sz="1355"/>
              <a:t>: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5"/>
              <a:t>Limited availability, as Lemonade currently only operates in certain regions and markets.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355"/>
              <a:t>Not having the ability to help customers manage their finance.</a:t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55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625" y="174925"/>
            <a:ext cx="1743675" cy="17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very difficult for freelancers to get loans, since they may not have an employer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Underwriting a freelancer’s loan usually has to be done manually by an accountant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products don’t help with this problem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personal </a:t>
            </a:r>
            <a:r>
              <a:rPr lang="en"/>
              <a:t>finance</a:t>
            </a:r>
            <a:r>
              <a:rPr lang="en"/>
              <a:t> education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Mismanagement of current </a:t>
            </a:r>
            <a:r>
              <a:rPr lang="en"/>
              <a:t>finances</a:t>
            </a:r>
            <a:r>
              <a:rPr lang="en"/>
              <a:t>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352" y="2571751"/>
            <a:ext cx="2558602" cy="213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easy way for freelancers to get loans and manage their finances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Leveraging a state-of-the-art Artificial Intelligence chatbot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feature to help freelancers keep track of finances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25" y="2358925"/>
            <a:ext cx="4662750" cy="23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Enhanced</a:t>
            </a:r>
            <a:r>
              <a:rPr lang="en"/>
              <a:t> A.I Chatbot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chatbot can be given your bank policies on loans, and relevant 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customer service transcripts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time the AI can’t solve a problem, it will learn, and next time will hopefully be able to solve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reduce (but not eliminate) the need for humans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725" y="29217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217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