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5" r:id="rId2"/>
    <p:sldId id="266" r:id="rId3"/>
    <p:sldId id="256" r:id="rId4"/>
    <p:sldId id="260" r:id="rId5"/>
    <p:sldId id="257" r:id="rId6"/>
    <p:sldId id="258" r:id="rId7"/>
    <p:sldId id="259" r:id="rId8"/>
    <p:sldId id="264" r:id="rId9"/>
    <p:sldId id="263" r:id="rId10"/>
    <p:sldId id="261" r:id="rId11"/>
    <p:sldId id="262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33F6-352B-4A58-954C-86908AC067CE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580A-BCC4-41B6-9BF9-80BDD65C8B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EE5294F-48DE-4FE3-8344-932850CC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738809"/>
            <a:ext cx="5572125" cy="55721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F4FC1BE-9A69-4F9A-997B-FA0FBD07054C}"/>
              </a:ext>
            </a:extLst>
          </p:cNvPr>
          <p:cNvSpPr/>
          <p:nvPr/>
        </p:nvSpPr>
        <p:spPr>
          <a:xfrm>
            <a:off x="490330" y="967409"/>
            <a:ext cx="47442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El </a:t>
            </a:r>
            <a:r>
              <a:rPr lang="es-ES" sz="2800" b="1" dirty="0"/>
              <a:t>dragón chino</a:t>
            </a:r>
            <a:r>
              <a:rPr lang="es-ES" sz="2800" dirty="0"/>
              <a:t> es un animal mitológico y legendario de </a:t>
            </a:r>
            <a:r>
              <a:rPr lang="es-ES" sz="2800" b="1" dirty="0"/>
              <a:t>China</a:t>
            </a:r>
            <a:r>
              <a:rPr lang="es-ES" sz="2800" dirty="0"/>
              <a:t> y de otras culturas asiáticas que dispone de partes de nueve animales: ojos de langosta, cuernos de ciervo, morro de camello, nariz de perro, bigotes de bagre, melena de león, cola de serpiente, escamas de pez y garras de águila.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3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B5205DB-EEDC-4017-AEE2-5BAD5B94B897}"/>
              </a:ext>
            </a:extLst>
          </p:cNvPr>
          <p:cNvSpPr/>
          <p:nvPr/>
        </p:nvSpPr>
        <p:spPr>
          <a:xfrm>
            <a:off x="351181" y="1722785"/>
            <a:ext cx="2822713" cy="123245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Save behavior in local storage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1E1060-B595-487C-9173-F5CE1695EC88}"/>
              </a:ext>
            </a:extLst>
          </p:cNvPr>
          <p:cNvSpPr/>
          <p:nvPr/>
        </p:nvSpPr>
        <p:spPr>
          <a:xfrm>
            <a:off x="9399104" y="1722784"/>
            <a:ext cx="2179982" cy="12324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Multi Language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16195D-6D4F-4659-845E-4CCE72558CBE}"/>
              </a:ext>
            </a:extLst>
          </p:cNvPr>
          <p:cNvSpPr/>
          <p:nvPr/>
        </p:nvSpPr>
        <p:spPr>
          <a:xfrm>
            <a:off x="3859694" y="1722787"/>
            <a:ext cx="5158410" cy="13119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Modules for developers and testers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8AF911-EDE6-4F82-94B6-9902B6EF3192}"/>
              </a:ext>
            </a:extLst>
          </p:cNvPr>
          <p:cNvSpPr/>
          <p:nvPr/>
        </p:nvSpPr>
        <p:spPr>
          <a:xfrm>
            <a:off x="8733186" y="3213653"/>
            <a:ext cx="1603514" cy="11396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Currency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E1A912-5024-4F72-8802-FDE991E90408}"/>
              </a:ext>
            </a:extLst>
          </p:cNvPr>
          <p:cNvSpPr/>
          <p:nvPr/>
        </p:nvSpPr>
        <p:spPr>
          <a:xfrm>
            <a:off x="10588486" y="3187149"/>
            <a:ext cx="1603514" cy="11396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ACA59C-A1DA-445D-AA5B-EA8030AC0577}"/>
              </a:ext>
            </a:extLst>
          </p:cNvPr>
          <p:cNvSpPr/>
          <p:nvPr/>
        </p:nvSpPr>
        <p:spPr>
          <a:xfrm>
            <a:off x="410816" y="3561523"/>
            <a:ext cx="3246782" cy="10171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Easy Components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8A49FD-C607-4D92-81B6-3A3F6818710A}"/>
              </a:ext>
            </a:extLst>
          </p:cNvPr>
          <p:cNvSpPr/>
          <p:nvPr/>
        </p:nvSpPr>
        <p:spPr>
          <a:xfrm>
            <a:off x="7976154" y="4721088"/>
            <a:ext cx="3904420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Generator based on database/API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A40CCC7-4A15-4E69-A210-B9F4E3F7D5A3}"/>
              </a:ext>
            </a:extLst>
          </p:cNvPr>
          <p:cNvSpPr/>
          <p:nvPr/>
        </p:nvSpPr>
        <p:spPr>
          <a:xfrm>
            <a:off x="4326835" y="3604594"/>
            <a:ext cx="2822713" cy="11595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Json Web Token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E6D654-736B-4E9E-8951-A9C5313D68CB}"/>
              </a:ext>
            </a:extLst>
          </p:cNvPr>
          <p:cNvSpPr/>
          <p:nvPr/>
        </p:nvSpPr>
        <p:spPr>
          <a:xfrm>
            <a:off x="829917" y="5184913"/>
            <a:ext cx="2209800" cy="907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Responsive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C4ED13-1186-46B3-93C5-5E8EA310250F}"/>
              </a:ext>
            </a:extLst>
          </p:cNvPr>
          <p:cNvSpPr/>
          <p:nvPr/>
        </p:nvSpPr>
        <p:spPr>
          <a:xfrm>
            <a:off x="3761960" y="5334001"/>
            <a:ext cx="3491951" cy="11761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Environments And App Modes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D5BD6EE4-6D5E-4F00-AB73-4A115B5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1" y="354494"/>
            <a:ext cx="3200397" cy="821635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74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2857B12-80F9-496D-AFAD-09425601D427}"/>
              </a:ext>
            </a:extLst>
          </p:cNvPr>
          <p:cNvSpPr/>
          <p:nvPr/>
        </p:nvSpPr>
        <p:spPr>
          <a:xfrm>
            <a:off x="248472" y="1213991"/>
            <a:ext cx="3415748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Config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CB72AC-52A1-4DD5-A1E5-687B9363ED52}"/>
              </a:ext>
            </a:extLst>
          </p:cNvPr>
          <p:cNvSpPr/>
          <p:nvPr/>
        </p:nvSpPr>
        <p:spPr>
          <a:xfrm>
            <a:off x="8776252" y="1213991"/>
            <a:ext cx="3415748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UI Permissions Groups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BE6FCC-BA96-46B3-81A0-EFB5DE1FEFE5}"/>
              </a:ext>
            </a:extLst>
          </p:cNvPr>
          <p:cNvSpPr/>
          <p:nvPr/>
        </p:nvSpPr>
        <p:spPr>
          <a:xfrm>
            <a:off x="4013749" y="1213991"/>
            <a:ext cx="4412974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Dynamic Authentication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36DD1E-1A4E-4F1B-A3EF-9DD89DD1D787}"/>
              </a:ext>
            </a:extLst>
          </p:cNvPr>
          <p:cNvSpPr/>
          <p:nvPr/>
        </p:nvSpPr>
        <p:spPr>
          <a:xfrm>
            <a:off x="2362204" y="3180418"/>
            <a:ext cx="3415748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Dynamic Theme</a:t>
            </a:r>
          </a:p>
        </p:txBody>
      </p:sp>
      <p:pic>
        <p:nvPicPr>
          <p:cNvPr id="3074" name="Picture 2" descr="Image result for One Signal">
            <a:extLst>
              <a:ext uri="{FF2B5EF4-FFF2-40B4-BE49-F238E27FC236}">
                <a16:creationId xmlns:a16="http://schemas.microsoft.com/office/drawing/2014/main" id="{B99BCE50-81CB-430C-B2AA-31A6D2B5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57" y="4935672"/>
            <a:ext cx="2791241" cy="15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A874CEF-5E08-48EC-B5DB-496BF933CD1E}"/>
              </a:ext>
            </a:extLst>
          </p:cNvPr>
          <p:cNvSpPr/>
          <p:nvPr/>
        </p:nvSpPr>
        <p:spPr>
          <a:xfrm>
            <a:off x="6414049" y="3114640"/>
            <a:ext cx="3415748" cy="1500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Powerful CRUD’s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1B6CAB7C-6E4D-4C86-A8E6-86640EDA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2" y="125881"/>
            <a:ext cx="3200397" cy="821635"/>
          </a:xfrm>
        </p:spPr>
        <p:txBody>
          <a:bodyPr/>
          <a:lstStyle/>
          <a:p>
            <a:r>
              <a:rPr lang="en-US" dirty="0"/>
              <a:t>Modules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81EBD0-9801-41B7-88B0-7D6EF7EC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49" y="4381378"/>
            <a:ext cx="3997899" cy="252526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A448A93-CE5A-4E72-96D4-39FEE47B7FB5}"/>
              </a:ext>
            </a:extLst>
          </p:cNvPr>
          <p:cNvSpPr/>
          <p:nvPr/>
        </p:nvSpPr>
        <p:spPr>
          <a:xfrm>
            <a:off x="6859175" y="4984312"/>
            <a:ext cx="98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Azure AI</a:t>
            </a:r>
          </a:p>
        </p:txBody>
      </p:sp>
    </p:spTree>
    <p:extLst>
      <p:ext uri="{BB962C8B-B14F-4D97-AF65-F5344CB8AC3E}">
        <p14:creationId xmlns:p14="http://schemas.microsoft.com/office/powerpoint/2010/main" val="265821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7705E6-9B58-4C76-BED6-6407F4F3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E811B69-0B3F-41B5-AC3E-C637F8C68B7C}"/>
              </a:ext>
            </a:extLst>
          </p:cNvPr>
          <p:cNvSpPr/>
          <p:nvPr/>
        </p:nvSpPr>
        <p:spPr>
          <a:xfrm>
            <a:off x="838200" y="169068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Bootstrap Data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Inline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Workflow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Sockets Push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Chat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Wizard APP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7337CD3-911D-44C5-A47C-666D0E1F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develop</a:t>
            </a:r>
          </a:p>
        </p:txBody>
      </p:sp>
    </p:spTree>
    <p:extLst>
      <p:ext uri="{BB962C8B-B14F-4D97-AF65-F5344CB8AC3E}">
        <p14:creationId xmlns:p14="http://schemas.microsoft.com/office/powerpoint/2010/main" val="27365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F0494D-AE41-49AB-83D3-11DEFAA96EB5}"/>
              </a:ext>
            </a:extLst>
          </p:cNvPr>
          <p:cNvSpPr/>
          <p:nvPr/>
        </p:nvSpPr>
        <p:spPr>
          <a:xfrm>
            <a:off x="954014" y="2305877"/>
            <a:ext cx="10283972" cy="144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649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F0494D-AE41-49AB-83D3-11DEFAA96EB5}"/>
              </a:ext>
            </a:extLst>
          </p:cNvPr>
          <p:cNvSpPr/>
          <p:nvPr/>
        </p:nvSpPr>
        <p:spPr>
          <a:xfrm>
            <a:off x="450004" y="127146"/>
            <a:ext cx="11317926" cy="144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DRAGON FRAMEWORK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4221ECD-4AB7-4AB7-8925-A8CB8285CE20}"/>
              </a:ext>
            </a:extLst>
          </p:cNvPr>
          <p:cNvSpPr/>
          <p:nvPr/>
        </p:nvSpPr>
        <p:spPr>
          <a:xfrm>
            <a:off x="450004" y="1573696"/>
            <a:ext cx="2332382" cy="122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 CODE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0598CF-9004-449E-918A-BB90A0E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77" y="1661491"/>
            <a:ext cx="3943350" cy="48006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AA5DE0-769D-4808-AE2F-5AE27261ED61}"/>
              </a:ext>
            </a:extLst>
          </p:cNvPr>
          <p:cNvSpPr/>
          <p:nvPr/>
        </p:nvSpPr>
        <p:spPr>
          <a:xfrm>
            <a:off x="9198718" y="1573695"/>
            <a:ext cx="2569212" cy="122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Many Platforms</a:t>
            </a:r>
          </a:p>
        </p:txBody>
      </p:sp>
    </p:spTree>
    <p:extLst>
      <p:ext uri="{BB962C8B-B14F-4D97-AF65-F5344CB8AC3E}">
        <p14:creationId xmlns:p14="http://schemas.microsoft.com/office/powerpoint/2010/main" val="4120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545455-A278-4AD3-B62A-D2D9C7D6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40" y="220897"/>
            <a:ext cx="2105626" cy="1184415"/>
          </a:xfrm>
          <a:prstGeom prst="rect">
            <a:avLst/>
          </a:prstGeom>
        </p:spPr>
      </p:pic>
      <p:pic>
        <p:nvPicPr>
          <p:cNvPr id="1026" name="Picture 2" descr="Image result for mssql">
            <a:extLst>
              <a:ext uri="{FF2B5EF4-FFF2-40B4-BE49-F238E27FC236}">
                <a16:creationId xmlns:a16="http://schemas.microsoft.com/office/drawing/2014/main" id="{58775629-7DE7-48C9-ABA2-FAA76036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59" y="200088"/>
            <a:ext cx="2352500" cy="17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racle">
            <a:extLst>
              <a:ext uri="{FF2B5EF4-FFF2-40B4-BE49-F238E27FC236}">
                <a16:creationId xmlns:a16="http://schemas.microsoft.com/office/drawing/2014/main" id="{FB146153-9010-4432-9F41-216A25D5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499" y="1137019"/>
            <a:ext cx="2090738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B0A699-0625-41DE-802D-CBC560937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27" y="5041341"/>
            <a:ext cx="3646362" cy="9904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0DA28E-CE83-4ED5-A736-8D750E357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2" y="2823930"/>
            <a:ext cx="1687773" cy="15527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E0BF961-582A-4AF6-A7C1-EEBBEECDB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68" y="2899598"/>
            <a:ext cx="1296120" cy="129612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AD3E051-6E25-439A-A61C-6274CE6B6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47" y="1012248"/>
            <a:ext cx="5401012" cy="5070819"/>
          </a:xfrm>
          <a:prstGeom prst="rect">
            <a:avLst/>
          </a:prstGeom>
        </p:spPr>
      </p:pic>
      <p:sp>
        <p:nvSpPr>
          <p:cNvPr id="19" name="Nube 18">
            <a:extLst>
              <a:ext uri="{FF2B5EF4-FFF2-40B4-BE49-F238E27FC236}">
                <a16:creationId xmlns:a16="http://schemas.microsoft.com/office/drawing/2014/main" id="{0E5F054D-5CDC-40DF-9378-4E87E1BC8CF0}"/>
              </a:ext>
            </a:extLst>
          </p:cNvPr>
          <p:cNvSpPr/>
          <p:nvPr/>
        </p:nvSpPr>
        <p:spPr>
          <a:xfrm>
            <a:off x="7980255" y="5052834"/>
            <a:ext cx="1682673" cy="111318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4203A23-6A3A-49FA-8DEB-2A38BEF37BDB}"/>
              </a:ext>
            </a:extLst>
          </p:cNvPr>
          <p:cNvSpPr/>
          <p:nvPr/>
        </p:nvSpPr>
        <p:spPr>
          <a:xfrm>
            <a:off x="4953871" y="2398045"/>
            <a:ext cx="2493850" cy="23501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28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3AD3E051-6E25-439A-A61C-6274CE6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47" y="1012248"/>
            <a:ext cx="5401012" cy="5070819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74203A23-6A3A-49FA-8DEB-2A38BEF37BDB}"/>
              </a:ext>
            </a:extLst>
          </p:cNvPr>
          <p:cNvSpPr/>
          <p:nvPr/>
        </p:nvSpPr>
        <p:spPr>
          <a:xfrm>
            <a:off x="4953871" y="2398045"/>
            <a:ext cx="2493850" cy="23501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Same Code With Connect API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ECC08D-DCFC-446F-9516-E3892C80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42" y="872100"/>
            <a:ext cx="2285266" cy="1440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F099C0-4F67-4F8D-BA7F-CFDF9E989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09" y="212426"/>
            <a:ext cx="2083960" cy="11250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520C1A-669D-49BE-87CA-6892E5460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636" y="2823930"/>
            <a:ext cx="1504122" cy="15041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BF9341-E946-4B2B-8539-64D42DCAB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47" y="2595157"/>
            <a:ext cx="1905000" cy="1905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1D4C93F-C38A-4E65-BF49-4B6CD3889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13" y="4897029"/>
            <a:ext cx="1682674" cy="16826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D516408-977D-42F2-A5CC-D07177E7DA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58" y="4818997"/>
            <a:ext cx="1838739" cy="18387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BBB16D7-EA92-4F5D-B3B2-2C8C2DF72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8" y="278297"/>
            <a:ext cx="2083960" cy="1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0104D0-3881-4907-BFEC-9C2487DB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81" y="1792954"/>
            <a:ext cx="9709866" cy="49905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4AEF8D-5450-4B37-89DD-EAB354FB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77" y="2990767"/>
            <a:ext cx="2345959" cy="1434945"/>
          </a:xfrm>
          <a:prstGeom prst="rect">
            <a:avLst/>
          </a:prstGeom>
        </p:spPr>
      </p:pic>
      <p:pic>
        <p:nvPicPr>
          <p:cNvPr id="2050" name="Picture 2" descr="Image result for windows">
            <a:extLst>
              <a:ext uri="{FF2B5EF4-FFF2-40B4-BE49-F238E27FC236}">
                <a16:creationId xmlns:a16="http://schemas.microsoft.com/office/drawing/2014/main" id="{35628C01-4E5A-44C7-9579-C818174C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91" y="74472"/>
            <a:ext cx="1718482" cy="17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inux logo">
            <a:extLst>
              <a:ext uri="{FF2B5EF4-FFF2-40B4-BE49-F238E27FC236}">
                <a16:creationId xmlns:a16="http://schemas.microsoft.com/office/drawing/2014/main" id="{DED91B6A-E22C-4DC6-932F-D5E7CF7D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64" y="74472"/>
            <a:ext cx="1323421" cy="157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5FC3BA-8243-4A4D-ADF6-DEEFC0B85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91" y="316708"/>
            <a:ext cx="1577009" cy="12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5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A420CE6-75A1-459C-BF31-F12595289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76" y="246226"/>
            <a:ext cx="2345959" cy="143494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FD35A5D-26BA-41A7-8DDD-87381B38909C}"/>
              </a:ext>
            </a:extLst>
          </p:cNvPr>
          <p:cNvSpPr/>
          <p:nvPr/>
        </p:nvSpPr>
        <p:spPr>
          <a:xfrm>
            <a:off x="2385390" y="2076365"/>
            <a:ext cx="4479236" cy="11126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ENDPOINT  JS Methods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604E0A39-BBB9-4BCF-8B69-D1D81EA4B4F5}"/>
              </a:ext>
            </a:extLst>
          </p:cNvPr>
          <p:cNvSpPr/>
          <p:nvPr/>
        </p:nvSpPr>
        <p:spPr>
          <a:xfrm>
            <a:off x="6321286" y="2632698"/>
            <a:ext cx="4479236" cy="111266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Globalization Object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F768266-0ADC-4551-8E2C-3C74C429095A}"/>
              </a:ext>
            </a:extLst>
          </p:cNvPr>
          <p:cNvSpPr/>
          <p:nvPr/>
        </p:nvSpPr>
        <p:spPr>
          <a:xfrm>
            <a:off x="2385390" y="3189031"/>
            <a:ext cx="4479236" cy="11126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Dynamic Routes</a:t>
            </a:r>
          </a:p>
        </p:txBody>
      </p:sp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CB48B648-9EEC-42F6-B58A-8CB004C2E950}"/>
              </a:ext>
            </a:extLst>
          </p:cNvPr>
          <p:cNvSpPr/>
          <p:nvPr/>
        </p:nvSpPr>
        <p:spPr>
          <a:xfrm>
            <a:off x="6321286" y="3745364"/>
            <a:ext cx="4479236" cy="111266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Dynamic API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806387B4-E7BE-4353-BB7D-4C3FDB3B858F}"/>
              </a:ext>
            </a:extLst>
          </p:cNvPr>
          <p:cNvSpPr/>
          <p:nvPr/>
        </p:nvSpPr>
        <p:spPr>
          <a:xfrm>
            <a:off x="2385390" y="4301697"/>
            <a:ext cx="4479236" cy="11126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Simple Dynamic CRUD</a:t>
            </a:r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1BC0D0A-6518-4D47-98BB-D8D528B32B84}"/>
              </a:ext>
            </a:extLst>
          </p:cNvPr>
          <p:cNvSpPr/>
          <p:nvPr/>
        </p:nvSpPr>
        <p:spPr>
          <a:xfrm>
            <a:off x="6321286" y="4858030"/>
            <a:ext cx="4479236" cy="111266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Databases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B30C94F-066D-4669-ADEC-9F87CA3CDC3A}"/>
              </a:ext>
            </a:extLst>
          </p:cNvPr>
          <p:cNvSpPr/>
          <p:nvPr/>
        </p:nvSpPr>
        <p:spPr>
          <a:xfrm>
            <a:off x="2385390" y="5414363"/>
            <a:ext cx="4479236" cy="11126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DB REST API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C9021B0-32F0-402E-B620-9A0494AB03DD}"/>
              </a:ext>
            </a:extLst>
          </p:cNvPr>
          <p:cNvSpPr/>
          <p:nvPr/>
        </p:nvSpPr>
        <p:spPr>
          <a:xfrm>
            <a:off x="5006374" y="1096396"/>
            <a:ext cx="13149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val="34127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858BDBCC-AE73-493C-92CC-C3597F50703D}"/>
              </a:ext>
            </a:extLst>
          </p:cNvPr>
          <p:cNvSpPr/>
          <p:nvPr/>
        </p:nvSpPr>
        <p:spPr>
          <a:xfrm>
            <a:off x="563216" y="1736035"/>
            <a:ext cx="4784035" cy="874643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POINT CONFIG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8C3D15-4B06-47F0-8D95-8A34FE0CE232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2955233" y="2610678"/>
            <a:ext cx="1" cy="1716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proceso predefinido 27">
            <a:extLst>
              <a:ext uri="{FF2B5EF4-FFF2-40B4-BE49-F238E27FC236}">
                <a16:creationId xmlns:a16="http://schemas.microsoft.com/office/drawing/2014/main" id="{6866B173-6033-4CA4-A9C2-463A61197CE9}"/>
              </a:ext>
            </a:extLst>
          </p:cNvPr>
          <p:cNvSpPr/>
          <p:nvPr/>
        </p:nvSpPr>
        <p:spPr>
          <a:xfrm>
            <a:off x="563215" y="4326835"/>
            <a:ext cx="4784035" cy="87464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API Middleware</a:t>
            </a:r>
          </a:p>
        </p:txBody>
      </p:sp>
      <p:sp>
        <p:nvSpPr>
          <p:cNvPr id="31" name="Diagrama de flujo: proceso predefinido 30">
            <a:extLst>
              <a:ext uri="{FF2B5EF4-FFF2-40B4-BE49-F238E27FC236}">
                <a16:creationId xmlns:a16="http://schemas.microsoft.com/office/drawing/2014/main" id="{78487C67-4D2C-43C5-9F92-9709287DFB4B}"/>
              </a:ext>
            </a:extLst>
          </p:cNvPr>
          <p:cNvSpPr/>
          <p:nvPr/>
        </p:nvSpPr>
        <p:spPr>
          <a:xfrm>
            <a:off x="6599584" y="2610678"/>
            <a:ext cx="4784035" cy="874643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Functions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503B06F-4F39-4D14-8FAD-F9F795462242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5347251" y="2173357"/>
            <a:ext cx="1252333" cy="874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CD8FAB1-CE98-456D-B95F-034500163929}"/>
              </a:ext>
            </a:extLst>
          </p:cNvPr>
          <p:cNvCxnSpPr>
            <a:cxnSpLocks/>
            <a:stCxn id="31" idx="2"/>
            <a:endCxn id="28" idx="3"/>
          </p:cNvCxnSpPr>
          <p:nvPr/>
        </p:nvCxnSpPr>
        <p:spPr>
          <a:xfrm flipH="1">
            <a:off x="5347250" y="3485321"/>
            <a:ext cx="3644352" cy="1278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proceso predefinido 39">
            <a:extLst>
              <a:ext uri="{FF2B5EF4-FFF2-40B4-BE49-F238E27FC236}">
                <a16:creationId xmlns:a16="http://schemas.microsoft.com/office/drawing/2014/main" id="{27B608FF-75D1-40C1-BABF-67BBB33F17E8}"/>
              </a:ext>
            </a:extLst>
          </p:cNvPr>
          <p:cNvSpPr/>
          <p:nvPr/>
        </p:nvSpPr>
        <p:spPr>
          <a:xfrm>
            <a:off x="6092687" y="5638800"/>
            <a:ext cx="4784035" cy="874643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Methods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2C112CC-1F80-4BD8-816D-D239CC4CB535}"/>
              </a:ext>
            </a:extLst>
          </p:cNvPr>
          <p:cNvCxnSpPr>
            <a:cxnSpLocks/>
            <a:stCxn id="28" idx="2"/>
            <a:endCxn id="40" idx="1"/>
          </p:cNvCxnSpPr>
          <p:nvPr/>
        </p:nvCxnSpPr>
        <p:spPr>
          <a:xfrm>
            <a:off x="2955233" y="5201478"/>
            <a:ext cx="3137454" cy="874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3">
            <a:extLst>
              <a:ext uri="{FF2B5EF4-FFF2-40B4-BE49-F238E27FC236}">
                <a16:creationId xmlns:a16="http://schemas.microsoft.com/office/drawing/2014/main" id="{8CA6D1F5-751A-43B3-B06F-8B24E7DB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58" y="195470"/>
            <a:ext cx="6221899" cy="821635"/>
          </a:xfrm>
        </p:spPr>
        <p:txBody>
          <a:bodyPr>
            <a:normAutofit/>
          </a:bodyPr>
          <a:lstStyle/>
          <a:p>
            <a:r>
              <a:rPr lang="en-US" dirty="0"/>
              <a:t>Endpoint's to JS</a:t>
            </a:r>
          </a:p>
        </p:txBody>
      </p:sp>
    </p:spTree>
    <p:extLst>
      <p:ext uri="{BB962C8B-B14F-4D97-AF65-F5344CB8AC3E}">
        <p14:creationId xmlns:p14="http://schemas.microsoft.com/office/powerpoint/2010/main" val="40406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858BDBCC-AE73-493C-92CC-C3597F50703D}"/>
              </a:ext>
            </a:extLst>
          </p:cNvPr>
          <p:cNvSpPr/>
          <p:nvPr/>
        </p:nvSpPr>
        <p:spPr>
          <a:xfrm>
            <a:off x="523459" y="1630018"/>
            <a:ext cx="4784035" cy="874643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8C3D15-4B06-47F0-8D95-8A34FE0CE232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2915476" y="2504661"/>
            <a:ext cx="1" cy="1716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proceso predefinido 27">
            <a:extLst>
              <a:ext uri="{FF2B5EF4-FFF2-40B4-BE49-F238E27FC236}">
                <a16:creationId xmlns:a16="http://schemas.microsoft.com/office/drawing/2014/main" id="{6866B173-6033-4CA4-A9C2-463A61197CE9}"/>
              </a:ext>
            </a:extLst>
          </p:cNvPr>
          <p:cNvSpPr/>
          <p:nvPr/>
        </p:nvSpPr>
        <p:spPr>
          <a:xfrm>
            <a:off x="523458" y="4220818"/>
            <a:ext cx="4784035" cy="87464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API for Tables, Views, Functions y Procedures</a:t>
            </a:r>
          </a:p>
        </p:txBody>
      </p:sp>
      <p:sp>
        <p:nvSpPr>
          <p:cNvPr id="31" name="Diagrama de flujo: proceso predefinido 30">
            <a:extLst>
              <a:ext uri="{FF2B5EF4-FFF2-40B4-BE49-F238E27FC236}">
                <a16:creationId xmlns:a16="http://schemas.microsoft.com/office/drawing/2014/main" id="{78487C67-4D2C-43C5-9F92-9709287DFB4B}"/>
              </a:ext>
            </a:extLst>
          </p:cNvPr>
          <p:cNvSpPr/>
          <p:nvPr/>
        </p:nvSpPr>
        <p:spPr>
          <a:xfrm>
            <a:off x="6559827" y="2504661"/>
            <a:ext cx="4784035" cy="874643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Functions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503B06F-4F39-4D14-8FAD-F9F795462242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5307494" y="2067340"/>
            <a:ext cx="1252333" cy="874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CD8FAB1-CE98-456D-B95F-034500163929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>
            <a:off x="8951845" y="3379304"/>
            <a:ext cx="0" cy="2123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proceso predefinido 39">
            <a:extLst>
              <a:ext uri="{FF2B5EF4-FFF2-40B4-BE49-F238E27FC236}">
                <a16:creationId xmlns:a16="http://schemas.microsoft.com/office/drawing/2014/main" id="{27B608FF-75D1-40C1-BABF-67BBB33F17E8}"/>
              </a:ext>
            </a:extLst>
          </p:cNvPr>
          <p:cNvSpPr/>
          <p:nvPr/>
        </p:nvSpPr>
        <p:spPr>
          <a:xfrm>
            <a:off x="6559827" y="5502965"/>
            <a:ext cx="4784035" cy="874643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Methods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2C112CC-1F80-4BD8-816D-D239CC4CB535}"/>
              </a:ext>
            </a:extLst>
          </p:cNvPr>
          <p:cNvCxnSpPr>
            <a:cxnSpLocks/>
            <a:stCxn id="28" idx="2"/>
            <a:endCxn id="40" idx="1"/>
          </p:cNvCxnSpPr>
          <p:nvPr/>
        </p:nvCxnSpPr>
        <p:spPr>
          <a:xfrm>
            <a:off x="2915476" y="5095461"/>
            <a:ext cx="3644351" cy="844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3">
            <a:extLst>
              <a:ext uri="{FF2B5EF4-FFF2-40B4-BE49-F238E27FC236}">
                <a16:creationId xmlns:a16="http://schemas.microsoft.com/office/drawing/2014/main" id="{A20916D3-8A24-427D-916F-10B64ADA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58" y="195470"/>
            <a:ext cx="6221899" cy="821635"/>
          </a:xfrm>
        </p:spPr>
        <p:txBody>
          <a:bodyPr>
            <a:normAutofit/>
          </a:bodyPr>
          <a:lstStyle/>
          <a:p>
            <a:r>
              <a:rPr lang="en-US" dirty="0"/>
              <a:t>Database to JS</a:t>
            </a:r>
          </a:p>
        </p:txBody>
      </p:sp>
    </p:spTree>
    <p:extLst>
      <p:ext uri="{BB962C8B-B14F-4D97-AF65-F5344CB8AC3E}">
        <p14:creationId xmlns:p14="http://schemas.microsoft.com/office/powerpoint/2010/main" val="323090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858BDBCC-AE73-493C-92CC-C3597F50703D}"/>
              </a:ext>
            </a:extLst>
          </p:cNvPr>
          <p:cNvSpPr/>
          <p:nvPr/>
        </p:nvSpPr>
        <p:spPr>
          <a:xfrm>
            <a:off x="4764155" y="901148"/>
            <a:ext cx="4784035" cy="874643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2" name="Diagrama de flujo: proceso predefinido 11">
            <a:extLst>
              <a:ext uri="{FF2B5EF4-FFF2-40B4-BE49-F238E27FC236}">
                <a16:creationId xmlns:a16="http://schemas.microsoft.com/office/drawing/2014/main" id="{2B6B55EC-7386-4F83-8D73-B502E0238F90}"/>
              </a:ext>
            </a:extLst>
          </p:cNvPr>
          <p:cNvSpPr/>
          <p:nvPr/>
        </p:nvSpPr>
        <p:spPr>
          <a:xfrm>
            <a:off x="1133060" y="3150705"/>
            <a:ext cx="4784035" cy="874643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CRUD CONFIG</a:t>
            </a:r>
          </a:p>
        </p:txBody>
      </p:sp>
      <p:sp>
        <p:nvSpPr>
          <p:cNvPr id="13" name="Diagrama de flujo: proceso predefinido 12">
            <a:extLst>
              <a:ext uri="{FF2B5EF4-FFF2-40B4-BE49-F238E27FC236}">
                <a16:creationId xmlns:a16="http://schemas.microsoft.com/office/drawing/2014/main" id="{FC152734-36B6-4986-B2D4-5E410A38DFED}"/>
              </a:ext>
            </a:extLst>
          </p:cNvPr>
          <p:cNvSpPr/>
          <p:nvPr/>
        </p:nvSpPr>
        <p:spPr>
          <a:xfrm>
            <a:off x="4764155" y="5400262"/>
            <a:ext cx="4784035" cy="87464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893857-0956-4DED-AE14-58CA64250262}"/>
              </a:ext>
            </a:extLst>
          </p:cNvPr>
          <p:cNvCxnSpPr>
            <a:cxnSpLocks/>
            <a:stCxn id="2" idx="1"/>
            <a:endCxn id="12" idx="0"/>
          </p:cNvCxnSpPr>
          <p:nvPr/>
        </p:nvCxnSpPr>
        <p:spPr>
          <a:xfrm flipH="1">
            <a:off x="3525078" y="1338470"/>
            <a:ext cx="1239077" cy="1812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596A7B2-7428-45E9-8714-6A38E50E9289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3525078" y="4025348"/>
            <a:ext cx="1239077" cy="1812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8C3D15-4B06-47F0-8D95-8A34FE0CE232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7156173" y="1775791"/>
            <a:ext cx="0" cy="3624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E96B507-C38A-4FB2-AA57-0A8F351EC12D}"/>
              </a:ext>
            </a:extLst>
          </p:cNvPr>
          <p:cNvCxnSpPr>
            <a:cxnSpLocks/>
          </p:cNvCxnSpPr>
          <p:nvPr/>
        </p:nvCxnSpPr>
        <p:spPr>
          <a:xfrm flipV="1">
            <a:off x="8090451" y="1775792"/>
            <a:ext cx="0" cy="362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D36668D-8806-453E-BB3F-95EE181BBB6A}"/>
              </a:ext>
            </a:extLst>
          </p:cNvPr>
          <p:cNvCxnSpPr>
            <a:cxnSpLocks/>
          </p:cNvCxnSpPr>
          <p:nvPr/>
        </p:nvCxnSpPr>
        <p:spPr>
          <a:xfrm flipV="1">
            <a:off x="4253948" y="1775792"/>
            <a:ext cx="980661" cy="1374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8F218F3-9D62-42FB-8A91-59EFDC2EF471}"/>
              </a:ext>
            </a:extLst>
          </p:cNvPr>
          <p:cNvCxnSpPr>
            <a:cxnSpLocks/>
          </p:cNvCxnSpPr>
          <p:nvPr/>
        </p:nvCxnSpPr>
        <p:spPr>
          <a:xfrm flipH="1" flipV="1">
            <a:off x="4386470" y="4025348"/>
            <a:ext cx="877956" cy="1374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3">
            <a:extLst>
              <a:ext uri="{FF2B5EF4-FFF2-40B4-BE49-F238E27FC236}">
                <a16:creationId xmlns:a16="http://schemas.microsoft.com/office/drawing/2014/main" id="{0A0C6AE0-E244-47DA-9A61-D45ED703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1" y="354494"/>
            <a:ext cx="3200397" cy="821635"/>
          </a:xfrm>
        </p:spPr>
        <p:txBody>
          <a:bodyPr>
            <a:normAutofit/>
          </a:bodyPr>
          <a:lstStyle/>
          <a:p>
            <a:r>
              <a:rPr lang="en-US" dirty="0"/>
              <a:t>UI Flow</a:t>
            </a:r>
          </a:p>
        </p:txBody>
      </p:sp>
    </p:spTree>
    <p:extLst>
      <p:ext uri="{BB962C8B-B14F-4D97-AF65-F5344CB8AC3E}">
        <p14:creationId xmlns:p14="http://schemas.microsoft.com/office/powerpoint/2010/main" val="86353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201</Words>
  <Application>Microsoft Office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Endpoint's to JS</vt:lpstr>
      <vt:lpstr>Database to JS</vt:lpstr>
      <vt:lpstr>UI Flow</vt:lpstr>
      <vt:lpstr>Characteristics</vt:lpstr>
      <vt:lpstr>Modules </vt:lpstr>
      <vt:lpstr>Presentación de PowerPoint</vt:lpstr>
      <vt:lpstr>Modules to develop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Arodriguez</dc:creator>
  <cp:lastModifiedBy>Arodriguez</cp:lastModifiedBy>
  <cp:revision>24</cp:revision>
  <dcterms:created xsi:type="dcterms:W3CDTF">2019-07-11T05:55:08Z</dcterms:created>
  <dcterms:modified xsi:type="dcterms:W3CDTF">2019-07-14T16:25:21Z</dcterms:modified>
</cp:coreProperties>
</file>