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9" r:id="rId4"/>
    <p:sldId id="26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RzQoQK3cO3Il9mTaXXS37tBGG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2000" i="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marL="1371600" lvl="2" indent="-3098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marL="2286000" lvl="4" indent="-29972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2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2000" b="1" i="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marL="1371600" lvl="2" indent="-3098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marL="2286000" lvl="4" indent="-29972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2000" b="1" i="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marL="1371600" lvl="2" indent="-3098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marL="2286000" lvl="4" indent="-29972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6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 rot="5400000">
            <a:off x="1881400" y="-579177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 descr="A person in a dark room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>
            <a:spLocks noGrp="1"/>
          </p:cNvSpPr>
          <p:nvPr>
            <p:ph type="subTitle" idx="1"/>
          </p:nvPr>
        </p:nvSpPr>
        <p:spPr>
          <a:xfrm>
            <a:off x="-71399" y="3077959"/>
            <a:ext cx="6383043" cy="1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Presenter: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Abel Rodriguez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E85CB-3AA2-4DEB-B4D8-7DDE0A674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02" t="1" r="29806" b="-1140"/>
          <a:stretch/>
        </p:blipFill>
        <p:spPr>
          <a:xfrm>
            <a:off x="6365224" y="0"/>
            <a:ext cx="5826776" cy="6936205"/>
          </a:xfrm>
          <a:prstGeom prst="rect">
            <a:avLst/>
          </a:prstGeom>
        </p:spPr>
      </p:pic>
      <p:sp>
        <p:nvSpPr>
          <p:cNvPr id="13" name="Google Shape;163;p1">
            <a:extLst>
              <a:ext uri="{FF2B5EF4-FFF2-40B4-BE49-F238E27FC236}">
                <a16:creationId xmlns:a16="http://schemas.microsoft.com/office/drawing/2014/main" id="{6BAAEEB0-FFE8-43B0-95C9-98C853AA5621}"/>
              </a:ext>
            </a:extLst>
          </p:cNvPr>
          <p:cNvSpPr txBox="1">
            <a:spLocks/>
          </p:cNvSpPr>
          <p:nvPr/>
        </p:nvSpPr>
        <p:spPr>
          <a:xfrm>
            <a:off x="-319648" y="327567"/>
            <a:ext cx="6879539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00"/>
            </a:pPr>
            <a:r>
              <a:rPr lang="en-US" sz="4800" dirty="0"/>
              <a:t>CTA Ridership</a:t>
            </a:r>
          </a:p>
          <a:p>
            <a:pPr>
              <a:buSzPts val="4800"/>
            </a:pPr>
            <a:r>
              <a:rPr lang="en-US" sz="4800" dirty="0"/>
              <a:t>Trends</a:t>
            </a:r>
            <a:br>
              <a:rPr lang="en-US" sz="4800" dirty="0"/>
            </a:br>
            <a:br>
              <a:rPr lang="en-US" sz="2000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ctrTitle"/>
          </p:nvPr>
        </p:nvSpPr>
        <p:spPr>
          <a:xfrm>
            <a:off x="275209" y="443882"/>
            <a:ext cx="10608814" cy="595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Arial"/>
              <a:buNone/>
            </a:pPr>
            <a:r>
              <a:rPr lang="en-US" sz="2700" dirty="0">
                <a:latin typeface="Arial"/>
                <a:ea typeface="Arial"/>
                <a:cs typeface="Arial"/>
                <a:sym typeface="Arial"/>
              </a:rPr>
              <a:t>Focus: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CTA Ridership Data </a:t>
            </a:r>
            <a:br>
              <a:rPr lang="en-US" sz="1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700" dirty="0">
                <a:latin typeface="Arial"/>
                <a:ea typeface="Arial"/>
                <a:cs typeface="Arial"/>
                <a:sym typeface="Arial"/>
              </a:rPr>
              <a:t>Source of Data: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u="sng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transitchicago.com/data/</a:t>
            </a:r>
            <a:br>
              <a:rPr lang="en-US" sz="1600" b="1" u="sng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u="sng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Kaggle.com</a:t>
            </a:r>
            <a:br>
              <a:rPr lang="en-US" sz="1600" b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6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(A RESOURCE PROVIDED BY THE U.S. NATIONAL LIBRARY OF MEDICINE</a:t>
            </a:r>
            <a:r>
              <a:rPr lang="en-US" sz="13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6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700" dirty="0">
                <a:latin typeface="Arial"/>
                <a:ea typeface="Arial"/>
                <a:cs typeface="Arial"/>
                <a:sym typeface="Arial"/>
              </a:rPr>
              <a:t>Questions/Ideas: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3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300" b="1" dirty="0">
                <a:solidFill>
                  <a:srgbClr val="0070C0"/>
                </a:solidFill>
              </a:rPr>
              <a:t>Most “Popular” Train Stations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700" dirty="0">
                <a:latin typeface="Arial"/>
                <a:ea typeface="Arial"/>
                <a:cs typeface="Arial"/>
                <a:sym typeface="Arial"/>
              </a:rPr>
              <a:t>Visualizations: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3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CEAE-FF1A-4646-BC25-03150F6B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Transformation and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01B29-7EF6-4A81-AAFD-47767BBA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7468" y="1825625"/>
            <a:ext cx="4473622" cy="622802"/>
          </a:xfrm>
        </p:spPr>
        <p:txBody>
          <a:bodyPr/>
          <a:lstStyle/>
          <a:p>
            <a:r>
              <a:rPr lang="en-US" dirty="0"/>
              <a:t>CTA Rail 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DD54-5FFD-4E1D-8365-D81B5FB27C4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30440" y="1514224"/>
            <a:ext cx="5016943" cy="622802"/>
          </a:xfrm>
        </p:spPr>
        <p:txBody>
          <a:bodyPr/>
          <a:lstStyle/>
          <a:p>
            <a:r>
              <a:rPr lang="en-US" dirty="0"/>
              <a:t>CTA Train Stations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0C541-BE8B-4981-BF53-FE44C4EED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" r="35926" b="50000"/>
          <a:stretch/>
        </p:blipFill>
        <p:spPr>
          <a:xfrm>
            <a:off x="423111" y="2543091"/>
            <a:ext cx="5847308" cy="3025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3B0721-6B67-4E66-BFCB-4E5116BAD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76" b="8333"/>
          <a:stretch/>
        </p:blipFill>
        <p:spPr>
          <a:xfrm>
            <a:off x="6864724" y="2137026"/>
            <a:ext cx="3921586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03F9F5-8A98-4C92-BCC1-921C4C82EF05}"/>
              </a:ext>
            </a:extLst>
          </p:cNvPr>
          <p:cNvSpPr txBox="1">
            <a:spLocks/>
          </p:cNvSpPr>
          <p:nvPr/>
        </p:nvSpPr>
        <p:spPr>
          <a:xfrm>
            <a:off x="926553" y="89820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Transformation and Cleaning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9B077-B75E-45D3-A33D-E5F73F4C31F8}"/>
              </a:ext>
            </a:extLst>
          </p:cNvPr>
          <p:cNvSpPr txBox="1"/>
          <p:nvPr/>
        </p:nvSpPr>
        <p:spPr>
          <a:xfrm>
            <a:off x="898908" y="1203157"/>
            <a:ext cx="986589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 KMZ files to 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Upload into Pandas Data Frame to Clean Column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Jupyter Notebook to merge Ridership data with Rail Station data (to determine most “popular” stations ) and Rail Line data (to map it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B79D7A"/>
      </a:accent1>
      <a:accent2>
        <a:srgbClr val="C3988F"/>
      </a:accent2>
      <a:accent3>
        <a:srgbClr val="A3A37B"/>
      </a:accent3>
      <a:accent4>
        <a:srgbClr val="7FA7BA"/>
      </a:accent4>
      <a:accent5>
        <a:srgbClr val="93A0C5"/>
      </a:accent5>
      <a:accent6>
        <a:srgbClr val="887FBA"/>
      </a:accent6>
      <a:hlink>
        <a:srgbClr val="6482A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127</Words>
  <Application>Microsoft Office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ArchiveVTI</vt:lpstr>
      <vt:lpstr>PowerPoint Presentation</vt:lpstr>
      <vt:lpstr>Focus: CTA Ridership Data   Source of Data: transitchicago.com/data/ Kaggle.com  (A RESOURCE PROVIDED BY THE U.S. NATIONAL LIBRARY OF MEDICINE)  Questions/Ideas: *Most “Popular” Train Stations  Visualizations: MAP </vt:lpstr>
      <vt:lpstr>Transformation and Cleaning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Schau</dc:creator>
  <cp:lastModifiedBy>Abel Rodriguez</cp:lastModifiedBy>
  <cp:revision>2</cp:revision>
  <dcterms:created xsi:type="dcterms:W3CDTF">2021-06-05T16:49:08Z</dcterms:created>
  <dcterms:modified xsi:type="dcterms:W3CDTF">2021-07-20T19:41:13Z</dcterms:modified>
</cp:coreProperties>
</file>