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9" r:id="rId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777777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 autoAdjust="0"/>
    <p:restoredTop sz="95573" autoAdjust="0"/>
  </p:normalViewPr>
  <p:slideViewPr>
    <p:cSldViewPr>
      <p:cViewPr varScale="1">
        <p:scale>
          <a:sx n="71" d="100"/>
          <a:sy n="71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E9E4D6-BB15-BA42-A253-116CDCFB78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6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FC19BE-5537-784C-95CB-421A4786452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5A5F7E-57C0-E044-AA2D-8455F0651A12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1F584C-86C5-E74E-A2EF-0AC3513CD44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220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7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5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3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7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0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67200" y="1066800"/>
            <a:ext cx="50292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rgbClr val="4D4D4D"/>
                </a:solidFill>
                <a:latin typeface="Microsoft Sans Serif" charset="0"/>
              </a:rPr>
              <a:t>Unearthed</a:t>
            </a:r>
            <a:endParaRPr lang="ru-RU" sz="4000" dirty="0">
              <a:solidFill>
                <a:srgbClr val="4D4D4D"/>
              </a:solidFill>
              <a:latin typeface="Microsoft Sans Serif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2209800"/>
            <a:ext cx="28956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777777"/>
                </a:solidFill>
                <a:latin typeface="Microsoft Sans Serif" charset="0"/>
              </a:rPr>
              <a:t>Perth 2015</a:t>
            </a:r>
            <a:endParaRPr lang="ru-RU" dirty="0">
              <a:solidFill>
                <a:srgbClr val="777777"/>
              </a:solidFill>
              <a:latin typeface="Microsoft Sans Serif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15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2000" dirty="0">
              <a:solidFill>
                <a:srgbClr val="777777"/>
              </a:solidFill>
              <a:latin typeface="Microsoft Sans Serif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endParaRPr lang="en-US" sz="4000" dirty="0">
              <a:solidFill>
                <a:srgbClr val="4D4D4D"/>
              </a:solidFill>
              <a:latin typeface="Microsoft Sans Serif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4D4D4D"/>
              </a:solidFill>
              <a:latin typeface="Microsoft Sans Serif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808080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6C6C6C"/>
      </a:accent4>
      <a:accent5>
        <a:srgbClr val="DEAAF0"/>
      </a:accent5>
      <a:accent6>
        <a:srgbClr val="E26418"/>
      </a:accent6>
      <a:hlink>
        <a:srgbClr val="FFBF07"/>
      </a:hlink>
      <a:folHlink>
        <a:srgbClr val="5F5F5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6</Words>
  <Application>Microsoft Macintosh PowerPoint</Application>
  <PresentationFormat>On-screen Show (4:3)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Microsoft Sans Serif</vt:lpstr>
      <vt:lpstr>Verdana</vt:lpstr>
      <vt:lpstr>굴림</vt:lpstr>
      <vt:lpstr>powerpoint-template-24</vt:lpstr>
      <vt:lpstr>Unearthed</vt:lpstr>
      <vt:lpstr>PowerPoint Presentation</vt:lpstr>
      <vt:lpstr>PowerPoint Presentation</vt:lpstr>
    </vt:vector>
  </TitlesOfParts>
  <Company>Templates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SmileTemplates.com</dc:creator>
  <cp:lastModifiedBy>Adrian Gibbons</cp:lastModifiedBy>
  <cp:revision>157</cp:revision>
  <dcterms:created xsi:type="dcterms:W3CDTF">2007-04-02T02:11:51Z</dcterms:created>
  <dcterms:modified xsi:type="dcterms:W3CDTF">2015-03-15T07:48:42Z</dcterms:modified>
</cp:coreProperties>
</file>