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65" r:id="rId5"/>
    <p:sldId id="263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D095"/>
    <a:srgbClr val="FFFFFF"/>
    <a:srgbClr val="E2F0D9"/>
    <a:srgbClr val="F9CA01"/>
    <a:srgbClr val="FFA7A7"/>
    <a:srgbClr val="FEDC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77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A6DBF-0FCD-45BA-A3AD-BE4B03DE13F6}" type="datetimeFigureOut">
              <a:rPr lang="ko-KR" altLang="en-US" smtClean="0"/>
              <a:t>2023-03-11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F57EC4-36F5-436D-B6B6-62A8BFBBE4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119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F0622C-3039-45FC-93B0-1BB18DE7D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58C9B9-DA6E-4977-A9CE-768ECC4FA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B7BCAD-6B24-4C33-BF61-81E0D73BA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B09A2-ABE1-4921-AFF6-5BA390F2D683}" type="datetimeFigureOut">
              <a:rPr lang="ko-KR" altLang="en-US" smtClean="0"/>
              <a:t>2023-03-11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823C5F-2467-427B-842D-7D5E114AA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495D52-1870-4D04-9C4C-650C3CD5E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E91D9-539F-47D3-8B34-DCFBC9822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595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07E02F-1AD5-4A29-AB17-89F252775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511ED6-EABD-4452-8A42-E3E21F2A7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05382E-6797-4DD6-B660-3944D7AF8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B09A2-ABE1-4921-AFF6-5BA390F2D683}" type="datetimeFigureOut">
              <a:rPr lang="ko-KR" altLang="en-US" smtClean="0"/>
              <a:t>2023-03-11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60BD99-9B64-497E-937F-7F0C1FD2F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D1D54B-3754-4012-9C81-0EE48EDA1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E91D9-539F-47D3-8B34-DCFBC9822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716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A72DDE7-0CC9-4D82-AEF2-6E41BC10ED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D29F37-069A-4964-A56A-630D41CF77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68472A-6B02-46FB-BCC4-E36478EE0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B09A2-ABE1-4921-AFF6-5BA390F2D683}" type="datetimeFigureOut">
              <a:rPr lang="ko-KR" altLang="en-US" smtClean="0"/>
              <a:t>2023-03-11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9343B3-0529-4BB0-907E-EA057E7B2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64E054-936D-48D5-8286-16C3B337E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E91D9-539F-47D3-8B34-DCFBC9822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366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146A8-E944-46E2-9A71-29A68C575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5ED87C-32A5-4868-9804-C4ACF613B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E3464C-1C91-49A3-9801-4775CF1E5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B09A2-ABE1-4921-AFF6-5BA390F2D683}" type="datetimeFigureOut">
              <a:rPr lang="ko-KR" altLang="en-US" smtClean="0"/>
              <a:t>2023-03-11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58B54E-0B6F-4ED4-BA68-6A753970C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598C9D-DE91-458C-AFB1-31BDAE9A2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E91D9-539F-47D3-8B34-DCFBC9822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682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BBB613-A31A-4A4B-8CD4-9623D5CF0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882A15-F291-461F-8EF9-1890C29F8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F9D531-EC72-4981-84F5-0C688C658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B09A2-ABE1-4921-AFF6-5BA390F2D683}" type="datetimeFigureOut">
              <a:rPr lang="ko-KR" altLang="en-US" smtClean="0"/>
              <a:t>2023-03-11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419B6F-075E-412F-8DD3-A0F993E50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AF4FF3-012D-42E0-8BE1-5849E6F7F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E91D9-539F-47D3-8B34-DCFBC9822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591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D6D8D-872D-415A-AED3-B3BE6BFFA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FEC534-FAED-4B70-83AD-9156D11136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B1BAFB-B5F8-4F56-8AA9-583633355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F169C5-439E-4CE4-AA25-BB21B1AA8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B09A2-ABE1-4921-AFF6-5BA390F2D683}" type="datetimeFigureOut">
              <a:rPr lang="ko-KR" altLang="en-US" smtClean="0"/>
              <a:t>2023-03-11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BC819A-D137-4A98-9667-9F34E3F06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DB8852-6A98-4604-96A6-AE5754EAA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E91D9-539F-47D3-8B34-DCFBC9822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229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B7970-F5BA-4E14-B4BA-7C95B3307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BC6D32-6F77-46CA-80DE-7394AA494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4A2A4F-1CE1-47F8-A2A6-47A878AD5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50ED5ED-1517-4785-A6F3-B989D1DFEC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3A65C64-7CD6-4778-98D2-CD3D37E63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053B68-FCEE-4BAA-8DE4-89B84F460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B09A2-ABE1-4921-AFF6-5BA390F2D683}" type="datetimeFigureOut">
              <a:rPr lang="ko-KR" altLang="en-US" smtClean="0"/>
              <a:t>2023-03-11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8A77FCF-317C-4394-B722-6041DFCCB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1D27DE-875E-47AB-AF51-F6344E70A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E91D9-539F-47D3-8B34-DCFBC9822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46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F9640-132A-4D61-9BD1-D9DC9228B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4A0FB0-C639-4108-A39D-99B1A992E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B09A2-ABE1-4921-AFF6-5BA390F2D683}" type="datetimeFigureOut">
              <a:rPr lang="ko-KR" altLang="en-US" smtClean="0"/>
              <a:t>2023-03-11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D51C88-F6FF-4BDC-8976-A3115DCBA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97D9D4-B1F6-44A7-94FC-7AD0EC413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E91D9-539F-47D3-8B34-DCFBC9822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516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95BD30F-1134-4688-99A7-8DD96D559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B09A2-ABE1-4921-AFF6-5BA390F2D683}" type="datetimeFigureOut">
              <a:rPr lang="ko-KR" altLang="en-US" smtClean="0"/>
              <a:t>2023-03-11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685F83-6945-483A-AED2-1441BCE1A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736E43-6BD7-465E-B6B7-944828D28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E91D9-539F-47D3-8B34-DCFBC9822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5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C0F50E-D172-444E-92CB-1A6BA1E5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9BD082-9315-4D39-95FB-56721A600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72A1F5-FDE0-477F-BD0E-F0FBBD95F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B48297-B46C-45A8-A691-9D15DC4CD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B09A2-ABE1-4921-AFF6-5BA390F2D683}" type="datetimeFigureOut">
              <a:rPr lang="ko-KR" altLang="en-US" smtClean="0"/>
              <a:t>2023-03-11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F26A1F-248A-4348-8B61-D60B48CC2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39B385-3799-4AA2-9C80-3B43B05EA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E91D9-539F-47D3-8B34-DCFBC9822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179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A0AE3-3D66-4DCA-8D58-39D04157B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E41617F-325F-4707-B079-06DC00310B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88941B-F333-4D23-A0A7-440DEA2CD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C3FAF7-1A67-4E75-A11C-211CDC31B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B09A2-ABE1-4921-AFF6-5BA390F2D683}" type="datetimeFigureOut">
              <a:rPr lang="ko-KR" altLang="en-US" smtClean="0"/>
              <a:t>2023-03-11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317A04-64C9-4A95-91A2-F551E7394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BEEB32-253F-42C1-A9D5-8845770F8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E91D9-539F-47D3-8B34-DCFBC9822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76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5C6E5A4-760B-4110-8916-C9E417FA8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64B4D7-2886-413E-BAFE-84E084ACE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981145-C217-4D0E-AB2B-8EF25A1AE7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B09A2-ABE1-4921-AFF6-5BA390F2D683}" type="datetimeFigureOut">
              <a:rPr lang="ko-KR" altLang="en-US" smtClean="0"/>
              <a:t>2023-03-11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3A8E46-D47E-4580-9A7C-3F7989483C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948341-F46F-41A4-A3F9-8E7D36F263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E91D9-539F-47D3-8B34-DCFBC9822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728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opbox.com/scl/fo/4ls0uej3ruhh7pouexgkt/h?dl=0&amp;rlkey=h6ohxzfwvisiod18mdpo6f1nm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자유형: 도형 65">
            <a:extLst>
              <a:ext uri="{FF2B5EF4-FFF2-40B4-BE49-F238E27FC236}">
                <a16:creationId xmlns:a16="http://schemas.microsoft.com/office/drawing/2014/main" id="{DC974676-ECEC-4C13-9035-BFF7AF3E0C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2268674 w 12268674"/>
              <a:gd name="connsiteY0" fmla="*/ 6495558 h 6866392"/>
              <a:gd name="connsiteX1" fmla="*/ 12268674 w 12268674"/>
              <a:gd name="connsiteY1" fmla="*/ 6866392 h 6866392"/>
              <a:gd name="connsiteX2" fmla="*/ 11905965 w 12268674"/>
              <a:gd name="connsiteY2" fmla="*/ 6866392 h 6866392"/>
              <a:gd name="connsiteX3" fmla="*/ 12268674 w 12268674"/>
              <a:gd name="connsiteY3" fmla="*/ 5860080 h 6866392"/>
              <a:gd name="connsiteX4" fmla="*/ 12268674 w 12268674"/>
              <a:gd name="connsiteY4" fmla="*/ 6342969 h 6866392"/>
              <a:gd name="connsiteX5" fmla="*/ 11756719 w 12268674"/>
              <a:gd name="connsiteY5" fmla="*/ 6866392 h 6866392"/>
              <a:gd name="connsiteX6" fmla="*/ 11284411 w 12268674"/>
              <a:gd name="connsiteY6" fmla="*/ 6866392 h 6866392"/>
              <a:gd name="connsiteX7" fmla="*/ 12268674 w 12268674"/>
              <a:gd name="connsiteY7" fmla="*/ 5224601 h 6866392"/>
              <a:gd name="connsiteX8" fmla="*/ 12268674 w 12268674"/>
              <a:gd name="connsiteY8" fmla="*/ 5707491 h 6866392"/>
              <a:gd name="connsiteX9" fmla="*/ 11135165 w 12268674"/>
              <a:gd name="connsiteY9" fmla="*/ 6866392 h 6866392"/>
              <a:gd name="connsiteX10" fmla="*/ 10662857 w 12268674"/>
              <a:gd name="connsiteY10" fmla="*/ 6866392 h 6866392"/>
              <a:gd name="connsiteX11" fmla="*/ 12268674 w 12268674"/>
              <a:gd name="connsiteY11" fmla="*/ 4589124 h 6866392"/>
              <a:gd name="connsiteX12" fmla="*/ 12268674 w 12268674"/>
              <a:gd name="connsiteY12" fmla="*/ 5072012 h 6866392"/>
              <a:gd name="connsiteX13" fmla="*/ 10513611 w 12268674"/>
              <a:gd name="connsiteY13" fmla="*/ 6866392 h 6866392"/>
              <a:gd name="connsiteX14" fmla="*/ 10041302 w 12268674"/>
              <a:gd name="connsiteY14" fmla="*/ 6866392 h 6866392"/>
              <a:gd name="connsiteX15" fmla="*/ 12268674 w 12268674"/>
              <a:gd name="connsiteY15" fmla="*/ 3953646 h 6866392"/>
              <a:gd name="connsiteX16" fmla="*/ 12268674 w 12268674"/>
              <a:gd name="connsiteY16" fmla="*/ 4436535 h 6866392"/>
              <a:gd name="connsiteX17" fmla="*/ 9892057 w 12268674"/>
              <a:gd name="connsiteY17" fmla="*/ 6866392 h 6866392"/>
              <a:gd name="connsiteX18" fmla="*/ 9419748 w 12268674"/>
              <a:gd name="connsiteY18" fmla="*/ 6866392 h 6866392"/>
              <a:gd name="connsiteX19" fmla="*/ 12268674 w 12268674"/>
              <a:gd name="connsiteY19" fmla="*/ 3318168 h 6866392"/>
              <a:gd name="connsiteX20" fmla="*/ 12268674 w 12268674"/>
              <a:gd name="connsiteY20" fmla="*/ 3801057 h 6866392"/>
              <a:gd name="connsiteX21" fmla="*/ 9270503 w 12268674"/>
              <a:gd name="connsiteY21" fmla="*/ 6866392 h 6866392"/>
              <a:gd name="connsiteX22" fmla="*/ 8798194 w 12268674"/>
              <a:gd name="connsiteY22" fmla="*/ 6866392 h 6866392"/>
              <a:gd name="connsiteX23" fmla="*/ 12268674 w 12268674"/>
              <a:gd name="connsiteY23" fmla="*/ 2682690 h 6866392"/>
              <a:gd name="connsiteX24" fmla="*/ 12268674 w 12268674"/>
              <a:gd name="connsiteY24" fmla="*/ 3165579 h 6866392"/>
              <a:gd name="connsiteX25" fmla="*/ 8648949 w 12268674"/>
              <a:gd name="connsiteY25" fmla="*/ 6866392 h 6866392"/>
              <a:gd name="connsiteX26" fmla="*/ 8176641 w 12268674"/>
              <a:gd name="connsiteY26" fmla="*/ 6866392 h 6866392"/>
              <a:gd name="connsiteX27" fmla="*/ 12268674 w 12268674"/>
              <a:gd name="connsiteY27" fmla="*/ 2047212 h 6866392"/>
              <a:gd name="connsiteX28" fmla="*/ 12268674 w 12268674"/>
              <a:gd name="connsiteY28" fmla="*/ 2530101 h 6866392"/>
              <a:gd name="connsiteX29" fmla="*/ 8027395 w 12268674"/>
              <a:gd name="connsiteY29" fmla="*/ 6866392 h 6866392"/>
              <a:gd name="connsiteX30" fmla="*/ 7555087 w 12268674"/>
              <a:gd name="connsiteY30" fmla="*/ 6866392 h 6866392"/>
              <a:gd name="connsiteX31" fmla="*/ 12268674 w 12268674"/>
              <a:gd name="connsiteY31" fmla="*/ 1411734 h 6866392"/>
              <a:gd name="connsiteX32" fmla="*/ 12268674 w 12268674"/>
              <a:gd name="connsiteY32" fmla="*/ 1894623 h 6866392"/>
              <a:gd name="connsiteX33" fmla="*/ 7405842 w 12268674"/>
              <a:gd name="connsiteY33" fmla="*/ 6866392 h 6866392"/>
              <a:gd name="connsiteX34" fmla="*/ 6933534 w 12268674"/>
              <a:gd name="connsiteY34" fmla="*/ 6866392 h 6866392"/>
              <a:gd name="connsiteX35" fmla="*/ 12268674 w 12268674"/>
              <a:gd name="connsiteY35" fmla="*/ 776256 h 6866392"/>
              <a:gd name="connsiteX36" fmla="*/ 12268674 w 12268674"/>
              <a:gd name="connsiteY36" fmla="*/ 1259145 h 6866392"/>
              <a:gd name="connsiteX37" fmla="*/ 6784288 w 12268674"/>
              <a:gd name="connsiteY37" fmla="*/ 6866392 h 6866392"/>
              <a:gd name="connsiteX38" fmla="*/ 6311980 w 12268674"/>
              <a:gd name="connsiteY38" fmla="*/ 6866392 h 6866392"/>
              <a:gd name="connsiteX39" fmla="*/ 12268674 w 12268674"/>
              <a:gd name="connsiteY39" fmla="*/ 140778 h 6866392"/>
              <a:gd name="connsiteX40" fmla="*/ 12268674 w 12268674"/>
              <a:gd name="connsiteY40" fmla="*/ 623667 h 6866392"/>
              <a:gd name="connsiteX41" fmla="*/ 6162734 w 12268674"/>
              <a:gd name="connsiteY41" fmla="*/ 6866392 h 6866392"/>
              <a:gd name="connsiteX42" fmla="*/ 5690425 w 12268674"/>
              <a:gd name="connsiteY42" fmla="*/ 6866392 h 6866392"/>
              <a:gd name="connsiteX43" fmla="*/ 11784814 w 12268674"/>
              <a:gd name="connsiteY43" fmla="*/ 0 h 6866392"/>
              <a:gd name="connsiteX44" fmla="*/ 12257122 w 12268674"/>
              <a:gd name="connsiteY44" fmla="*/ 0 h 6866392"/>
              <a:gd name="connsiteX45" fmla="*/ 5541180 w 12268674"/>
              <a:gd name="connsiteY45" fmla="*/ 6866392 h 6866392"/>
              <a:gd name="connsiteX46" fmla="*/ 5068874 w 12268674"/>
              <a:gd name="connsiteY46" fmla="*/ 6866392 h 6866392"/>
              <a:gd name="connsiteX47" fmla="*/ 11163260 w 12268674"/>
              <a:gd name="connsiteY47" fmla="*/ 0 h 6866392"/>
              <a:gd name="connsiteX48" fmla="*/ 11635569 w 12268674"/>
              <a:gd name="connsiteY48" fmla="*/ 0 h 6866392"/>
              <a:gd name="connsiteX49" fmla="*/ 4919628 w 12268674"/>
              <a:gd name="connsiteY49" fmla="*/ 6866392 h 6866392"/>
              <a:gd name="connsiteX50" fmla="*/ 4447317 w 12268674"/>
              <a:gd name="connsiteY50" fmla="*/ 6866392 h 6866392"/>
              <a:gd name="connsiteX51" fmla="*/ 10541706 w 12268674"/>
              <a:gd name="connsiteY51" fmla="*/ 0 h 6866392"/>
              <a:gd name="connsiteX52" fmla="*/ 11014014 w 12268674"/>
              <a:gd name="connsiteY52" fmla="*/ 0 h 6866392"/>
              <a:gd name="connsiteX53" fmla="*/ 4298074 w 12268674"/>
              <a:gd name="connsiteY53" fmla="*/ 6866392 h 6866392"/>
              <a:gd name="connsiteX54" fmla="*/ 3825764 w 12268674"/>
              <a:gd name="connsiteY54" fmla="*/ 6866392 h 6866392"/>
              <a:gd name="connsiteX55" fmla="*/ 9920152 w 12268674"/>
              <a:gd name="connsiteY55" fmla="*/ 0 h 6866392"/>
              <a:gd name="connsiteX56" fmla="*/ 10392461 w 12268674"/>
              <a:gd name="connsiteY56" fmla="*/ 0 h 6866392"/>
              <a:gd name="connsiteX57" fmla="*/ 3676520 w 12268674"/>
              <a:gd name="connsiteY57" fmla="*/ 6866392 h 6866392"/>
              <a:gd name="connsiteX58" fmla="*/ 3204211 w 12268674"/>
              <a:gd name="connsiteY58" fmla="*/ 6866392 h 6866392"/>
              <a:gd name="connsiteX59" fmla="*/ 9298599 w 12268674"/>
              <a:gd name="connsiteY59" fmla="*/ 0 h 6866392"/>
              <a:gd name="connsiteX60" fmla="*/ 9770907 w 12268674"/>
              <a:gd name="connsiteY60" fmla="*/ 0 h 6866392"/>
              <a:gd name="connsiteX61" fmla="*/ 3054966 w 12268674"/>
              <a:gd name="connsiteY61" fmla="*/ 6866392 h 6866392"/>
              <a:gd name="connsiteX62" fmla="*/ 2582656 w 12268674"/>
              <a:gd name="connsiteY62" fmla="*/ 6866392 h 6866392"/>
              <a:gd name="connsiteX63" fmla="*/ 8677045 w 12268674"/>
              <a:gd name="connsiteY63" fmla="*/ 0 h 6866392"/>
              <a:gd name="connsiteX64" fmla="*/ 9149353 w 12268674"/>
              <a:gd name="connsiteY64" fmla="*/ 0 h 6866392"/>
              <a:gd name="connsiteX65" fmla="*/ 2433412 w 12268674"/>
              <a:gd name="connsiteY65" fmla="*/ 6866392 h 6866392"/>
              <a:gd name="connsiteX66" fmla="*/ 1961102 w 12268674"/>
              <a:gd name="connsiteY66" fmla="*/ 6866392 h 6866392"/>
              <a:gd name="connsiteX67" fmla="*/ 8055491 w 12268674"/>
              <a:gd name="connsiteY67" fmla="*/ 0 h 6866392"/>
              <a:gd name="connsiteX68" fmla="*/ 8527799 w 12268674"/>
              <a:gd name="connsiteY68" fmla="*/ 0 h 6866392"/>
              <a:gd name="connsiteX69" fmla="*/ 1811857 w 12268674"/>
              <a:gd name="connsiteY69" fmla="*/ 6866392 h 6866392"/>
              <a:gd name="connsiteX70" fmla="*/ 1339548 w 12268674"/>
              <a:gd name="connsiteY70" fmla="*/ 6866392 h 6866392"/>
              <a:gd name="connsiteX71" fmla="*/ 7433937 w 12268674"/>
              <a:gd name="connsiteY71" fmla="*/ 0 h 6866392"/>
              <a:gd name="connsiteX72" fmla="*/ 7906246 w 12268674"/>
              <a:gd name="connsiteY72" fmla="*/ 0 h 6866392"/>
              <a:gd name="connsiteX73" fmla="*/ 1190303 w 12268674"/>
              <a:gd name="connsiteY73" fmla="*/ 6866392 h 6866392"/>
              <a:gd name="connsiteX74" fmla="*/ 717995 w 12268674"/>
              <a:gd name="connsiteY74" fmla="*/ 6866392 h 6866392"/>
              <a:gd name="connsiteX75" fmla="*/ 6812383 w 12268674"/>
              <a:gd name="connsiteY75" fmla="*/ 0 h 6866392"/>
              <a:gd name="connsiteX76" fmla="*/ 7284693 w 12268674"/>
              <a:gd name="connsiteY76" fmla="*/ 0 h 6866392"/>
              <a:gd name="connsiteX77" fmla="*/ 568749 w 12268674"/>
              <a:gd name="connsiteY77" fmla="*/ 6866392 h 6866392"/>
              <a:gd name="connsiteX78" fmla="*/ 96441 w 12268674"/>
              <a:gd name="connsiteY78" fmla="*/ 6866392 h 6866392"/>
              <a:gd name="connsiteX79" fmla="*/ 6190831 w 12268674"/>
              <a:gd name="connsiteY79" fmla="*/ 0 h 6866392"/>
              <a:gd name="connsiteX80" fmla="*/ 6663139 w 12268674"/>
              <a:gd name="connsiteY80" fmla="*/ 0 h 6866392"/>
              <a:gd name="connsiteX81" fmla="*/ 0 w 12268674"/>
              <a:gd name="connsiteY81" fmla="*/ 6812405 h 6866392"/>
              <a:gd name="connsiteX82" fmla="*/ 0 w 12268674"/>
              <a:gd name="connsiteY82" fmla="*/ 6329517 h 6866392"/>
              <a:gd name="connsiteX83" fmla="*/ 5569278 w 12268674"/>
              <a:gd name="connsiteY83" fmla="*/ 0 h 6866392"/>
              <a:gd name="connsiteX84" fmla="*/ 6041584 w 12268674"/>
              <a:gd name="connsiteY84" fmla="*/ 0 h 6866392"/>
              <a:gd name="connsiteX85" fmla="*/ 0 w 12268674"/>
              <a:gd name="connsiteY85" fmla="*/ 6176928 h 6866392"/>
              <a:gd name="connsiteX86" fmla="*/ 0 w 12268674"/>
              <a:gd name="connsiteY86" fmla="*/ 5694039 h 6866392"/>
              <a:gd name="connsiteX87" fmla="*/ 4947724 w 12268674"/>
              <a:gd name="connsiteY87" fmla="*/ 0 h 6866392"/>
              <a:gd name="connsiteX88" fmla="*/ 5420032 w 12268674"/>
              <a:gd name="connsiteY88" fmla="*/ 0 h 6866392"/>
              <a:gd name="connsiteX89" fmla="*/ 0 w 12268674"/>
              <a:gd name="connsiteY89" fmla="*/ 5541449 h 6866392"/>
              <a:gd name="connsiteX90" fmla="*/ 0 w 12268674"/>
              <a:gd name="connsiteY90" fmla="*/ 5058561 h 6866392"/>
              <a:gd name="connsiteX91" fmla="*/ 4326169 w 12268674"/>
              <a:gd name="connsiteY91" fmla="*/ 0 h 6866392"/>
              <a:gd name="connsiteX92" fmla="*/ 4798479 w 12268674"/>
              <a:gd name="connsiteY92" fmla="*/ 0 h 6866392"/>
              <a:gd name="connsiteX93" fmla="*/ 0 w 12268674"/>
              <a:gd name="connsiteY93" fmla="*/ 4905971 h 6866392"/>
              <a:gd name="connsiteX94" fmla="*/ 0 w 12268674"/>
              <a:gd name="connsiteY94" fmla="*/ 4423083 h 6866392"/>
              <a:gd name="connsiteX95" fmla="*/ 3704619 w 12268674"/>
              <a:gd name="connsiteY95" fmla="*/ 0 h 6866392"/>
              <a:gd name="connsiteX96" fmla="*/ 4176927 w 12268674"/>
              <a:gd name="connsiteY96" fmla="*/ 0 h 6866392"/>
              <a:gd name="connsiteX97" fmla="*/ 0 w 12268674"/>
              <a:gd name="connsiteY97" fmla="*/ 4270493 h 6866392"/>
              <a:gd name="connsiteX98" fmla="*/ 0 w 12268674"/>
              <a:gd name="connsiteY98" fmla="*/ 3787607 h 6866392"/>
              <a:gd name="connsiteX99" fmla="*/ 3083065 w 12268674"/>
              <a:gd name="connsiteY99" fmla="*/ 0 h 6866392"/>
              <a:gd name="connsiteX100" fmla="*/ 3555374 w 12268674"/>
              <a:gd name="connsiteY100" fmla="*/ 0 h 6866392"/>
              <a:gd name="connsiteX101" fmla="*/ 0 w 12268674"/>
              <a:gd name="connsiteY101" fmla="*/ 3635017 h 6866392"/>
              <a:gd name="connsiteX102" fmla="*/ 0 w 12268674"/>
              <a:gd name="connsiteY102" fmla="*/ 3152129 h 6866392"/>
              <a:gd name="connsiteX103" fmla="*/ 2461512 w 12268674"/>
              <a:gd name="connsiteY103" fmla="*/ 0 h 6866392"/>
              <a:gd name="connsiteX104" fmla="*/ 2933819 w 12268674"/>
              <a:gd name="connsiteY104" fmla="*/ 0 h 6866392"/>
              <a:gd name="connsiteX105" fmla="*/ 0 w 12268674"/>
              <a:gd name="connsiteY105" fmla="*/ 2999539 h 6866392"/>
              <a:gd name="connsiteX106" fmla="*/ 0 w 12268674"/>
              <a:gd name="connsiteY106" fmla="*/ 2516651 h 6866392"/>
              <a:gd name="connsiteX107" fmla="*/ 1839957 w 12268674"/>
              <a:gd name="connsiteY107" fmla="*/ 0 h 6866392"/>
              <a:gd name="connsiteX108" fmla="*/ 2312266 w 12268674"/>
              <a:gd name="connsiteY108" fmla="*/ 0 h 6866392"/>
              <a:gd name="connsiteX109" fmla="*/ 0 w 12268674"/>
              <a:gd name="connsiteY109" fmla="*/ 2364061 h 6866392"/>
              <a:gd name="connsiteX110" fmla="*/ 0 w 12268674"/>
              <a:gd name="connsiteY110" fmla="*/ 1881174 h 6866392"/>
              <a:gd name="connsiteX111" fmla="*/ 1218404 w 12268674"/>
              <a:gd name="connsiteY111" fmla="*/ 0 h 6866392"/>
              <a:gd name="connsiteX112" fmla="*/ 1690712 w 12268674"/>
              <a:gd name="connsiteY112" fmla="*/ 0 h 6866392"/>
              <a:gd name="connsiteX113" fmla="*/ 0 w 12268674"/>
              <a:gd name="connsiteY113" fmla="*/ 1728585 h 6866392"/>
              <a:gd name="connsiteX114" fmla="*/ 0 w 12268674"/>
              <a:gd name="connsiteY114" fmla="*/ 1245696 h 6866392"/>
              <a:gd name="connsiteX115" fmla="*/ 596850 w 12268674"/>
              <a:gd name="connsiteY115" fmla="*/ 0 h 6866392"/>
              <a:gd name="connsiteX116" fmla="*/ 1069158 w 12268674"/>
              <a:gd name="connsiteY116" fmla="*/ 0 h 6866392"/>
              <a:gd name="connsiteX117" fmla="*/ 0 w 12268674"/>
              <a:gd name="connsiteY117" fmla="*/ 1093108 h 6866392"/>
              <a:gd name="connsiteX118" fmla="*/ 0 w 12268674"/>
              <a:gd name="connsiteY118" fmla="*/ 610220 h 6866392"/>
              <a:gd name="connsiteX119" fmla="*/ 0 w 12268674"/>
              <a:gd name="connsiteY119" fmla="*/ 0 h 6866392"/>
              <a:gd name="connsiteX120" fmla="*/ 447604 w 12268674"/>
              <a:gd name="connsiteY120" fmla="*/ 0 h 6866392"/>
              <a:gd name="connsiteX121" fmla="*/ 0 w 12268674"/>
              <a:gd name="connsiteY121" fmla="*/ 457631 h 6866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12268674" h="6866392">
                <a:moveTo>
                  <a:pt x="12268674" y="6495558"/>
                </a:moveTo>
                <a:lnTo>
                  <a:pt x="12268674" y="6866392"/>
                </a:lnTo>
                <a:lnTo>
                  <a:pt x="11905965" y="6866392"/>
                </a:lnTo>
                <a:close/>
                <a:moveTo>
                  <a:pt x="12268674" y="5860080"/>
                </a:moveTo>
                <a:lnTo>
                  <a:pt x="12268674" y="6342969"/>
                </a:lnTo>
                <a:lnTo>
                  <a:pt x="11756719" y="6866392"/>
                </a:lnTo>
                <a:lnTo>
                  <a:pt x="11284411" y="6866392"/>
                </a:lnTo>
                <a:close/>
                <a:moveTo>
                  <a:pt x="12268674" y="5224601"/>
                </a:moveTo>
                <a:lnTo>
                  <a:pt x="12268674" y="5707491"/>
                </a:lnTo>
                <a:lnTo>
                  <a:pt x="11135165" y="6866392"/>
                </a:lnTo>
                <a:lnTo>
                  <a:pt x="10662857" y="6866392"/>
                </a:lnTo>
                <a:close/>
                <a:moveTo>
                  <a:pt x="12268674" y="4589124"/>
                </a:moveTo>
                <a:lnTo>
                  <a:pt x="12268674" y="5072012"/>
                </a:lnTo>
                <a:lnTo>
                  <a:pt x="10513611" y="6866392"/>
                </a:lnTo>
                <a:lnTo>
                  <a:pt x="10041302" y="6866392"/>
                </a:lnTo>
                <a:close/>
                <a:moveTo>
                  <a:pt x="12268674" y="3953646"/>
                </a:moveTo>
                <a:lnTo>
                  <a:pt x="12268674" y="4436535"/>
                </a:lnTo>
                <a:lnTo>
                  <a:pt x="9892057" y="6866392"/>
                </a:lnTo>
                <a:lnTo>
                  <a:pt x="9419748" y="6866392"/>
                </a:lnTo>
                <a:close/>
                <a:moveTo>
                  <a:pt x="12268674" y="3318168"/>
                </a:moveTo>
                <a:lnTo>
                  <a:pt x="12268674" y="3801057"/>
                </a:lnTo>
                <a:lnTo>
                  <a:pt x="9270503" y="6866392"/>
                </a:lnTo>
                <a:lnTo>
                  <a:pt x="8798194" y="6866392"/>
                </a:lnTo>
                <a:close/>
                <a:moveTo>
                  <a:pt x="12268674" y="2682690"/>
                </a:moveTo>
                <a:lnTo>
                  <a:pt x="12268674" y="3165579"/>
                </a:lnTo>
                <a:lnTo>
                  <a:pt x="8648949" y="6866392"/>
                </a:lnTo>
                <a:lnTo>
                  <a:pt x="8176641" y="6866392"/>
                </a:lnTo>
                <a:close/>
                <a:moveTo>
                  <a:pt x="12268674" y="2047212"/>
                </a:moveTo>
                <a:lnTo>
                  <a:pt x="12268674" y="2530101"/>
                </a:lnTo>
                <a:lnTo>
                  <a:pt x="8027395" y="6866392"/>
                </a:lnTo>
                <a:lnTo>
                  <a:pt x="7555087" y="6866392"/>
                </a:lnTo>
                <a:close/>
                <a:moveTo>
                  <a:pt x="12268674" y="1411734"/>
                </a:moveTo>
                <a:lnTo>
                  <a:pt x="12268674" y="1894623"/>
                </a:lnTo>
                <a:lnTo>
                  <a:pt x="7405842" y="6866392"/>
                </a:lnTo>
                <a:lnTo>
                  <a:pt x="6933534" y="6866392"/>
                </a:lnTo>
                <a:close/>
                <a:moveTo>
                  <a:pt x="12268674" y="776256"/>
                </a:moveTo>
                <a:lnTo>
                  <a:pt x="12268674" y="1259145"/>
                </a:lnTo>
                <a:lnTo>
                  <a:pt x="6784288" y="6866392"/>
                </a:lnTo>
                <a:lnTo>
                  <a:pt x="6311980" y="6866392"/>
                </a:lnTo>
                <a:close/>
                <a:moveTo>
                  <a:pt x="12268674" y="140778"/>
                </a:moveTo>
                <a:lnTo>
                  <a:pt x="12268674" y="623667"/>
                </a:lnTo>
                <a:lnTo>
                  <a:pt x="6162734" y="6866392"/>
                </a:lnTo>
                <a:lnTo>
                  <a:pt x="5690425" y="6866392"/>
                </a:lnTo>
                <a:close/>
                <a:moveTo>
                  <a:pt x="11784814" y="0"/>
                </a:moveTo>
                <a:lnTo>
                  <a:pt x="12257122" y="0"/>
                </a:lnTo>
                <a:lnTo>
                  <a:pt x="5541180" y="6866392"/>
                </a:lnTo>
                <a:lnTo>
                  <a:pt x="5068874" y="6866392"/>
                </a:lnTo>
                <a:close/>
                <a:moveTo>
                  <a:pt x="11163260" y="0"/>
                </a:moveTo>
                <a:lnTo>
                  <a:pt x="11635569" y="0"/>
                </a:lnTo>
                <a:lnTo>
                  <a:pt x="4919628" y="6866392"/>
                </a:lnTo>
                <a:lnTo>
                  <a:pt x="4447317" y="6866392"/>
                </a:lnTo>
                <a:close/>
                <a:moveTo>
                  <a:pt x="10541706" y="0"/>
                </a:moveTo>
                <a:lnTo>
                  <a:pt x="11014014" y="0"/>
                </a:lnTo>
                <a:lnTo>
                  <a:pt x="4298074" y="6866392"/>
                </a:lnTo>
                <a:lnTo>
                  <a:pt x="3825764" y="6866392"/>
                </a:lnTo>
                <a:close/>
                <a:moveTo>
                  <a:pt x="9920152" y="0"/>
                </a:moveTo>
                <a:lnTo>
                  <a:pt x="10392461" y="0"/>
                </a:lnTo>
                <a:lnTo>
                  <a:pt x="3676520" y="6866392"/>
                </a:lnTo>
                <a:lnTo>
                  <a:pt x="3204211" y="6866392"/>
                </a:lnTo>
                <a:close/>
                <a:moveTo>
                  <a:pt x="9298599" y="0"/>
                </a:moveTo>
                <a:lnTo>
                  <a:pt x="9770907" y="0"/>
                </a:lnTo>
                <a:lnTo>
                  <a:pt x="3054966" y="6866392"/>
                </a:lnTo>
                <a:lnTo>
                  <a:pt x="2582656" y="6866392"/>
                </a:lnTo>
                <a:close/>
                <a:moveTo>
                  <a:pt x="8677045" y="0"/>
                </a:moveTo>
                <a:lnTo>
                  <a:pt x="9149353" y="0"/>
                </a:lnTo>
                <a:lnTo>
                  <a:pt x="2433412" y="6866392"/>
                </a:lnTo>
                <a:lnTo>
                  <a:pt x="1961102" y="6866392"/>
                </a:lnTo>
                <a:close/>
                <a:moveTo>
                  <a:pt x="8055491" y="0"/>
                </a:moveTo>
                <a:lnTo>
                  <a:pt x="8527799" y="0"/>
                </a:lnTo>
                <a:lnTo>
                  <a:pt x="1811857" y="6866392"/>
                </a:lnTo>
                <a:lnTo>
                  <a:pt x="1339548" y="6866392"/>
                </a:lnTo>
                <a:close/>
                <a:moveTo>
                  <a:pt x="7433937" y="0"/>
                </a:moveTo>
                <a:lnTo>
                  <a:pt x="7906246" y="0"/>
                </a:lnTo>
                <a:lnTo>
                  <a:pt x="1190303" y="6866392"/>
                </a:lnTo>
                <a:lnTo>
                  <a:pt x="717995" y="6866392"/>
                </a:lnTo>
                <a:close/>
                <a:moveTo>
                  <a:pt x="6812383" y="0"/>
                </a:moveTo>
                <a:lnTo>
                  <a:pt x="7284693" y="0"/>
                </a:lnTo>
                <a:lnTo>
                  <a:pt x="568749" y="6866392"/>
                </a:lnTo>
                <a:lnTo>
                  <a:pt x="96441" y="6866392"/>
                </a:lnTo>
                <a:close/>
                <a:moveTo>
                  <a:pt x="6190831" y="0"/>
                </a:moveTo>
                <a:lnTo>
                  <a:pt x="6663139" y="0"/>
                </a:lnTo>
                <a:lnTo>
                  <a:pt x="0" y="6812405"/>
                </a:lnTo>
                <a:lnTo>
                  <a:pt x="0" y="6329517"/>
                </a:lnTo>
                <a:close/>
                <a:moveTo>
                  <a:pt x="5569278" y="0"/>
                </a:moveTo>
                <a:lnTo>
                  <a:pt x="6041584" y="0"/>
                </a:lnTo>
                <a:lnTo>
                  <a:pt x="0" y="6176928"/>
                </a:lnTo>
                <a:lnTo>
                  <a:pt x="0" y="5694039"/>
                </a:lnTo>
                <a:close/>
                <a:moveTo>
                  <a:pt x="4947724" y="0"/>
                </a:moveTo>
                <a:lnTo>
                  <a:pt x="5420032" y="0"/>
                </a:lnTo>
                <a:lnTo>
                  <a:pt x="0" y="5541449"/>
                </a:lnTo>
                <a:lnTo>
                  <a:pt x="0" y="5058561"/>
                </a:lnTo>
                <a:close/>
                <a:moveTo>
                  <a:pt x="4326169" y="0"/>
                </a:moveTo>
                <a:lnTo>
                  <a:pt x="4798479" y="0"/>
                </a:lnTo>
                <a:lnTo>
                  <a:pt x="0" y="4905971"/>
                </a:lnTo>
                <a:lnTo>
                  <a:pt x="0" y="4423083"/>
                </a:lnTo>
                <a:close/>
                <a:moveTo>
                  <a:pt x="3704619" y="0"/>
                </a:moveTo>
                <a:lnTo>
                  <a:pt x="4176927" y="0"/>
                </a:lnTo>
                <a:lnTo>
                  <a:pt x="0" y="4270493"/>
                </a:lnTo>
                <a:lnTo>
                  <a:pt x="0" y="3787607"/>
                </a:lnTo>
                <a:close/>
                <a:moveTo>
                  <a:pt x="3083065" y="0"/>
                </a:moveTo>
                <a:lnTo>
                  <a:pt x="3555374" y="0"/>
                </a:lnTo>
                <a:lnTo>
                  <a:pt x="0" y="3635017"/>
                </a:lnTo>
                <a:lnTo>
                  <a:pt x="0" y="3152129"/>
                </a:lnTo>
                <a:close/>
                <a:moveTo>
                  <a:pt x="2461512" y="0"/>
                </a:moveTo>
                <a:lnTo>
                  <a:pt x="2933819" y="0"/>
                </a:lnTo>
                <a:lnTo>
                  <a:pt x="0" y="2999539"/>
                </a:lnTo>
                <a:lnTo>
                  <a:pt x="0" y="2516651"/>
                </a:lnTo>
                <a:close/>
                <a:moveTo>
                  <a:pt x="1839957" y="0"/>
                </a:moveTo>
                <a:lnTo>
                  <a:pt x="2312266" y="0"/>
                </a:lnTo>
                <a:lnTo>
                  <a:pt x="0" y="2364061"/>
                </a:lnTo>
                <a:lnTo>
                  <a:pt x="0" y="1881174"/>
                </a:lnTo>
                <a:close/>
                <a:moveTo>
                  <a:pt x="1218404" y="0"/>
                </a:moveTo>
                <a:lnTo>
                  <a:pt x="1690712" y="0"/>
                </a:lnTo>
                <a:lnTo>
                  <a:pt x="0" y="1728585"/>
                </a:lnTo>
                <a:lnTo>
                  <a:pt x="0" y="1245696"/>
                </a:lnTo>
                <a:close/>
                <a:moveTo>
                  <a:pt x="596850" y="0"/>
                </a:moveTo>
                <a:lnTo>
                  <a:pt x="1069158" y="0"/>
                </a:lnTo>
                <a:lnTo>
                  <a:pt x="0" y="1093108"/>
                </a:lnTo>
                <a:lnTo>
                  <a:pt x="0" y="610220"/>
                </a:lnTo>
                <a:close/>
                <a:moveTo>
                  <a:pt x="0" y="0"/>
                </a:moveTo>
                <a:lnTo>
                  <a:pt x="447604" y="0"/>
                </a:lnTo>
                <a:lnTo>
                  <a:pt x="0" y="457631"/>
                </a:lnTo>
                <a:close/>
              </a:path>
            </a:pathLst>
          </a:custGeom>
          <a:solidFill>
            <a:srgbClr val="FEDC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A7B3351D-66F7-4FB1-94D0-860979741FEB}"/>
              </a:ext>
            </a:extLst>
          </p:cNvPr>
          <p:cNvGrpSpPr/>
          <p:nvPr/>
        </p:nvGrpSpPr>
        <p:grpSpPr>
          <a:xfrm>
            <a:off x="3838346" y="2199419"/>
            <a:ext cx="4515304" cy="2263524"/>
            <a:chOff x="3838346" y="2199419"/>
            <a:chExt cx="4515304" cy="2459161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BECC5D24-DE02-4744-917C-8A338BDE3773}"/>
                </a:ext>
              </a:extLst>
            </p:cNvPr>
            <p:cNvSpPr/>
            <p:nvPr/>
          </p:nvSpPr>
          <p:spPr>
            <a:xfrm>
              <a:off x="3838346" y="2199419"/>
              <a:ext cx="4515304" cy="24591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" dist="25400" dir="5400000" sx="101000" sy="101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D78E38B-3DEC-44BA-BA6A-08F2861F4CF8}"/>
                </a:ext>
              </a:extLst>
            </p:cNvPr>
            <p:cNvSpPr txBox="1"/>
            <p:nvPr/>
          </p:nvSpPr>
          <p:spPr>
            <a:xfrm>
              <a:off x="5323994" y="2671372"/>
              <a:ext cx="1544013" cy="3343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티웨이_항공" panose="02000300000000000000" pitchFamily="2" charset="-127"/>
                  <a:ea typeface="티웨이_항공" panose="02000300000000000000" pitchFamily="2" charset="-127"/>
                </a:rPr>
                <a:t>2023-1 Mint Lab</a:t>
              </a:r>
              <a:endPara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티웨이_항공" panose="02000300000000000000" pitchFamily="2" charset="-127"/>
                <a:ea typeface="티웨이_항공" panose="02000300000000000000" pitchFamily="2" charset="-127"/>
              </a:endParaRPr>
            </a:p>
          </p:txBody>
        </p: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49AB8FED-8775-4549-8A38-01B000CD5421}"/>
                </a:ext>
              </a:extLst>
            </p:cNvPr>
            <p:cNvGrpSpPr/>
            <p:nvPr/>
          </p:nvGrpSpPr>
          <p:grpSpPr>
            <a:xfrm>
              <a:off x="3915273" y="2838562"/>
              <a:ext cx="4411785" cy="1484089"/>
              <a:chOff x="3915273" y="2882105"/>
              <a:chExt cx="4411785" cy="1484089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477C130-B609-4411-AFDA-2744229576F1}"/>
                  </a:ext>
                </a:extLst>
              </p:cNvPr>
              <p:cNvSpPr txBox="1"/>
              <p:nvPr/>
            </p:nvSpPr>
            <p:spPr>
              <a:xfrm>
                <a:off x="3915273" y="2882105"/>
                <a:ext cx="441178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54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mpact" panose="020B0806030902050204" pitchFamily="34" charset="0"/>
                    <a:ea typeface="KoPub돋움체 Light" panose="00000300000000000000" pitchFamily="2" charset="-127"/>
                  </a:rPr>
                  <a:t>Deep Learning</a:t>
                </a:r>
                <a:endParaRPr lang="ko-KR" altLang="en-US" sz="5400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  <a:ea typeface="KoPub돋움체 Light" panose="00000300000000000000" pitchFamily="2" charset="-127"/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9FFAD5F-3C92-48DA-88C2-EE51543D2DB7}"/>
                  </a:ext>
                </a:extLst>
              </p:cNvPr>
              <p:cNvSpPr txBox="1"/>
              <p:nvPr/>
            </p:nvSpPr>
            <p:spPr>
              <a:xfrm>
                <a:off x="4951614" y="3350533"/>
                <a:ext cx="2339102" cy="10156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6000" spc="300" dirty="0">
                    <a:solidFill>
                      <a:srgbClr val="FEDC4E"/>
                    </a:solidFill>
                    <a:latin typeface="Impact" panose="020B0806030902050204" pitchFamily="34" charset="0"/>
                    <a:ea typeface="KoPub돋움체 Light" panose="00000300000000000000" pitchFamily="2" charset="-127"/>
                  </a:rPr>
                  <a:t>STUDY</a:t>
                </a:r>
                <a:endParaRPr lang="ko-KR" altLang="en-US" sz="6000" spc="300" dirty="0">
                  <a:solidFill>
                    <a:srgbClr val="FEDC4E"/>
                  </a:solidFill>
                  <a:latin typeface="Impact" panose="020B0806030902050204" pitchFamily="34" charset="0"/>
                  <a:ea typeface="KoPub돋움체 Light" panose="00000300000000000000" pitchFamily="2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59300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701AC134-88F5-4457-9831-DB043490240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2268674 w 12268674"/>
              <a:gd name="connsiteY0" fmla="*/ 6495558 h 6866392"/>
              <a:gd name="connsiteX1" fmla="*/ 12268674 w 12268674"/>
              <a:gd name="connsiteY1" fmla="*/ 6866392 h 6866392"/>
              <a:gd name="connsiteX2" fmla="*/ 11905965 w 12268674"/>
              <a:gd name="connsiteY2" fmla="*/ 6866392 h 6866392"/>
              <a:gd name="connsiteX3" fmla="*/ 12268674 w 12268674"/>
              <a:gd name="connsiteY3" fmla="*/ 5860080 h 6866392"/>
              <a:gd name="connsiteX4" fmla="*/ 12268674 w 12268674"/>
              <a:gd name="connsiteY4" fmla="*/ 6342969 h 6866392"/>
              <a:gd name="connsiteX5" fmla="*/ 11756719 w 12268674"/>
              <a:gd name="connsiteY5" fmla="*/ 6866392 h 6866392"/>
              <a:gd name="connsiteX6" fmla="*/ 11284411 w 12268674"/>
              <a:gd name="connsiteY6" fmla="*/ 6866392 h 6866392"/>
              <a:gd name="connsiteX7" fmla="*/ 12268674 w 12268674"/>
              <a:gd name="connsiteY7" fmla="*/ 5224601 h 6866392"/>
              <a:gd name="connsiteX8" fmla="*/ 12268674 w 12268674"/>
              <a:gd name="connsiteY8" fmla="*/ 5707491 h 6866392"/>
              <a:gd name="connsiteX9" fmla="*/ 11135165 w 12268674"/>
              <a:gd name="connsiteY9" fmla="*/ 6866392 h 6866392"/>
              <a:gd name="connsiteX10" fmla="*/ 10662857 w 12268674"/>
              <a:gd name="connsiteY10" fmla="*/ 6866392 h 6866392"/>
              <a:gd name="connsiteX11" fmla="*/ 12268674 w 12268674"/>
              <a:gd name="connsiteY11" fmla="*/ 4589124 h 6866392"/>
              <a:gd name="connsiteX12" fmla="*/ 12268674 w 12268674"/>
              <a:gd name="connsiteY12" fmla="*/ 5072012 h 6866392"/>
              <a:gd name="connsiteX13" fmla="*/ 10513611 w 12268674"/>
              <a:gd name="connsiteY13" fmla="*/ 6866392 h 6866392"/>
              <a:gd name="connsiteX14" fmla="*/ 10041302 w 12268674"/>
              <a:gd name="connsiteY14" fmla="*/ 6866392 h 6866392"/>
              <a:gd name="connsiteX15" fmla="*/ 12268674 w 12268674"/>
              <a:gd name="connsiteY15" fmla="*/ 3953646 h 6866392"/>
              <a:gd name="connsiteX16" fmla="*/ 12268674 w 12268674"/>
              <a:gd name="connsiteY16" fmla="*/ 4436535 h 6866392"/>
              <a:gd name="connsiteX17" fmla="*/ 9892057 w 12268674"/>
              <a:gd name="connsiteY17" fmla="*/ 6866392 h 6866392"/>
              <a:gd name="connsiteX18" fmla="*/ 9419748 w 12268674"/>
              <a:gd name="connsiteY18" fmla="*/ 6866392 h 6866392"/>
              <a:gd name="connsiteX19" fmla="*/ 12268674 w 12268674"/>
              <a:gd name="connsiteY19" fmla="*/ 3318168 h 6866392"/>
              <a:gd name="connsiteX20" fmla="*/ 12268674 w 12268674"/>
              <a:gd name="connsiteY20" fmla="*/ 3801057 h 6866392"/>
              <a:gd name="connsiteX21" fmla="*/ 9270503 w 12268674"/>
              <a:gd name="connsiteY21" fmla="*/ 6866392 h 6866392"/>
              <a:gd name="connsiteX22" fmla="*/ 8798194 w 12268674"/>
              <a:gd name="connsiteY22" fmla="*/ 6866392 h 6866392"/>
              <a:gd name="connsiteX23" fmla="*/ 12268674 w 12268674"/>
              <a:gd name="connsiteY23" fmla="*/ 2682690 h 6866392"/>
              <a:gd name="connsiteX24" fmla="*/ 12268674 w 12268674"/>
              <a:gd name="connsiteY24" fmla="*/ 3165579 h 6866392"/>
              <a:gd name="connsiteX25" fmla="*/ 8648949 w 12268674"/>
              <a:gd name="connsiteY25" fmla="*/ 6866392 h 6866392"/>
              <a:gd name="connsiteX26" fmla="*/ 8176641 w 12268674"/>
              <a:gd name="connsiteY26" fmla="*/ 6866392 h 6866392"/>
              <a:gd name="connsiteX27" fmla="*/ 12268674 w 12268674"/>
              <a:gd name="connsiteY27" fmla="*/ 2047212 h 6866392"/>
              <a:gd name="connsiteX28" fmla="*/ 12268674 w 12268674"/>
              <a:gd name="connsiteY28" fmla="*/ 2530101 h 6866392"/>
              <a:gd name="connsiteX29" fmla="*/ 8027395 w 12268674"/>
              <a:gd name="connsiteY29" fmla="*/ 6866392 h 6866392"/>
              <a:gd name="connsiteX30" fmla="*/ 7555087 w 12268674"/>
              <a:gd name="connsiteY30" fmla="*/ 6866392 h 6866392"/>
              <a:gd name="connsiteX31" fmla="*/ 12268674 w 12268674"/>
              <a:gd name="connsiteY31" fmla="*/ 1411734 h 6866392"/>
              <a:gd name="connsiteX32" fmla="*/ 12268674 w 12268674"/>
              <a:gd name="connsiteY32" fmla="*/ 1894623 h 6866392"/>
              <a:gd name="connsiteX33" fmla="*/ 7405842 w 12268674"/>
              <a:gd name="connsiteY33" fmla="*/ 6866392 h 6866392"/>
              <a:gd name="connsiteX34" fmla="*/ 6933534 w 12268674"/>
              <a:gd name="connsiteY34" fmla="*/ 6866392 h 6866392"/>
              <a:gd name="connsiteX35" fmla="*/ 12268674 w 12268674"/>
              <a:gd name="connsiteY35" fmla="*/ 776256 h 6866392"/>
              <a:gd name="connsiteX36" fmla="*/ 12268674 w 12268674"/>
              <a:gd name="connsiteY36" fmla="*/ 1259145 h 6866392"/>
              <a:gd name="connsiteX37" fmla="*/ 6784288 w 12268674"/>
              <a:gd name="connsiteY37" fmla="*/ 6866392 h 6866392"/>
              <a:gd name="connsiteX38" fmla="*/ 6311980 w 12268674"/>
              <a:gd name="connsiteY38" fmla="*/ 6866392 h 6866392"/>
              <a:gd name="connsiteX39" fmla="*/ 12268674 w 12268674"/>
              <a:gd name="connsiteY39" fmla="*/ 140778 h 6866392"/>
              <a:gd name="connsiteX40" fmla="*/ 12268674 w 12268674"/>
              <a:gd name="connsiteY40" fmla="*/ 623667 h 6866392"/>
              <a:gd name="connsiteX41" fmla="*/ 6162734 w 12268674"/>
              <a:gd name="connsiteY41" fmla="*/ 6866392 h 6866392"/>
              <a:gd name="connsiteX42" fmla="*/ 5690425 w 12268674"/>
              <a:gd name="connsiteY42" fmla="*/ 6866392 h 6866392"/>
              <a:gd name="connsiteX43" fmla="*/ 11784814 w 12268674"/>
              <a:gd name="connsiteY43" fmla="*/ 0 h 6866392"/>
              <a:gd name="connsiteX44" fmla="*/ 12257122 w 12268674"/>
              <a:gd name="connsiteY44" fmla="*/ 0 h 6866392"/>
              <a:gd name="connsiteX45" fmla="*/ 5541180 w 12268674"/>
              <a:gd name="connsiteY45" fmla="*/ 6866392 h 6866392"/>
              <a:gd name="connsiteX46" fmla="*/ 5068874 w 12268674"/>
              <a:gd name="connsiteY46" fmla="*/ 6866392 h 6866392"/>
              <a:gd name="connsiteX47" fmla="*/ 11163260 w 12268674"/>
              <a:gd name="connsiteY47" fmla="*/ 0 h 6866392"/>
              <a:gd name="connsiteX48" fmla="*/ 11635569 w 12268674"/>
              <a:gd name="connsiteY48" fmla="*/ 0 h 6866392"/>
              <a:gd name="connsiteX49" fmla="*/ 4919628 w 12268674"/>
              <a:gd name="connsiteY49" fmla="*/ 6866392 h 6866392"/>
              <a:gd name="connsiteX50" fmla="*/ 4447317 w 12268674"/>
              <a:gd name="connsiteY50" fmla="*/ 6866392 h 6866392"/>
              <a:gd name="connsiteX51" fmla="*/ 10541706 w 12268674"/>
              <a:gd name="connsiteY51" fmla="*/ 0 h 6866392"/>
              <a:gd name="connsiteX52" fmla="*/ 11014014 w 12268674"/>
              <a:gd name="connsiteY52" fmla="*/ 0 h 6866392"/>
              <a:gd name="connsiteX53" fmla="*/ 4298074 w 12268674"/>
              <a:gd name="connsiteY53" fmla="*/ 6866392 h 6866392"/>
              <a:gd name="connsiteX54" fmla="*/ 3825764 w 12268674"/>
              <a:gd name="connsiteY54" fmla="*/ 6866392 h 6866392"/>
              <a:gd name="connsiteX55" fmla="*/ 9920152 w 12268674"/>
              <a:gd name="connsiteY55" fmla="*/ 0 h 6866392"/>
              <a:gd name="connsiteX56" fmla="*/ 10392461 w 12268674"/>
              <a:gd name="connsiteY56" fmla="*/ 0 h 6866392"/>
              <a:gd name="connsiteX57" fmla="*/ 3676520 w 12268674"/>
              <a:gd name="connsiteY57" fmla="*/ 6866392 h 6866392"/>
              <a:gd name="connsiteX58" fmla="*/ 3204211 w 12268674"/>
              <a:gd name="connsiteY58" fmla="*/ 6866392 h 6866392"/>
              <a:gd name="connsiteX59" fmla="*/ 9298599 w 12268674"/>
              <a:gd name="connsiteY59" fmla="*/ 0 h 6866392"/>
              <a:gd name="connsiteX60" fmla="*/ 9770907 w 12268674"/>
              <a:gd name="connsiteY60" fmla="*/ 0 h 6866392"/>
              <a:gd name="connsiteX61" fmla="*/ 3054966 w 12268674"/>
              <a:gd name="connsiteY61" fmla="*/ 6866392 h 6866392"/>
              <a:gd name="connsiteX62" fmla="*/ 2582656 w 12268674"/>
              <a:gd name="connsiteY62" fmla="*/ 6866392 h 6866392"/>
              <a:gd name="connsiteX63" fmla="*/ 8677045 w 12268674"/>
              <a:gd name="connsiteY63" fmla="*/ 0 h 6866392"/>
              <a:gd name="connsiteX64" fmla="*/ 9149353 w 12268674"/>
              <a:gd name="connsiteY64" fmla="*/ 0 h 6866392"/>
              <a:gd name="connsiteX65" fmla="*/ 2433412 w 12268674"/>
              <a:gd name="connsiteY65" fmla="*/ 6866392 h 6866392"/>
              <a:gd name="connsiteX66" fmla="*/ 1961102 w 12268674"/>
              <a:gd name="connsiteY66" fmla="*/ 6866392 h 6866392"/>
              <a:gd name="connsiteX67" fmla="*/ 8055491 w 12268674"/>
              <a:gd name="connsiteY67" fmla="*/ 0 h 6866392"/>
              <a:gd name="connsiteX68" fmla="*/ 8527799 w 12268674"/>
              <a:gd name="connsiteY68" fmla="*/ 0 h 6866392"/>
              <a:gd name="connsiteX69" fmla="*/ 1811857 w 12268674"/>
              <a:gd name="connsiteY69" fmla="*/ 6866392 h 6866392"/>
              <a:gd name="connsiteX70" fmla="*/ 1339548 w 12268674"/>
              <a:gd name="connsiteY70" fmla="*/ 6866392 h 6866392"/>
              <a:gd name="connsiteX71" fmla="*/ 7433937 w 12268674"/>
              <a:gd name="connsiteY71" fmla="*/ 0 h 6866392"/>
              <a:gd name="connsiteX72" fmla="*/ 7906246 w 12268674"/>
              <a:gd name="connsiteY72" fmla="*/ 0 h 6866392"/>
              <a:gd name="connsiteX73" fmla="*/ 1190303 w 12268674"/>
              <a:gd name="connsiteY73" fmla="*/ 6866392 h 6866392"/>
              <a:gd name="connsiteX74" fmla="*/ 717995 w 12268674"/>
              <a:gd name="connsiteY74" fmla="*/ 6866392 h 6866392"/>
              <a:gd name="connsiteX75" fmla="*/ 6812383 w 12268674"/>
              <a:gd name="connsiteY75" fmla="*/ 0 h 6866392"/>
              <a:gd name="connsiteX76" fmla="*/ 7284693 w 12268674"/>
              <a:gd name="connsiteY76" fmla="*/ 0 h 6866392"/>
              <a:gd name="connsiteX77" fmla="*/ 568749 w 12268674"/>
              <a:gd name="connsiteY77" fmla="*/ 6866392 h 6866392"/>
              <a:gd name="connsiteX78" fmla="*/ 96441 w 12268674"/>
              <a:gd name="connsiteY78" fmla="*/ 6866392 h 6866392"/>
              <a:gd name="connsiteX79" fmla="*/ 6190831 w 12268674"/>
              <a:gd name="connsiteY79" fmla="*/ 0 h 6866392"/>
              <a:gd name="connsiteX80" fmla="*/ 6663139 w 12268674"/>
              <a:gd name="connsiteY80" fmla="*/ 0 h 6866392"/>
              <a:gd name="connsiteX81" fmla="*/ 0 w 12268674"/>
              <a:gd name="connsiteY81" fmla="*/ 6812405 h 6866392"/>
              <a:gd name="connsiteX82" fmla="*/ 0 w 12268674"/>
              <a:gd name="connsiteY82" fmla="*/ 6329517 h 6866392"/>
              <a:gd name="connsiteX83" fmla="*/ 5569278 w 12268674"/>
              <a:gd name="connsiteY83" fmla="*/ 0 h 6866392"/>
              <a:gd name="connsiteX84" fmla="*/ 6041584 w 12268674"/>
              <a:gd name="connsiteY84" fmla="*/ 0 h 6866392"/>
              <a:gd name="connsiteX85" fmla="*/ 0 w 12268674"/>
              <a:gd name="connsiteY85" fmla="*/ 6176928 h 6866392"/>
              <a:gd name="connsiteX86" fmla="*/ 0 w 12268674"/>
              <a:gd name="connsiteY86" fmla="*/ 5694039 h 6866392"/>
              <a:gd name="connsiteX87" fmla="*/ 4947724 w 12268674"/>
              <a:gd name="connsiteY87" fmla="*/ 0 h 6866392"/>
              <a:gd name="connsiteX88" fmla="*/ 5420032 w 12268674"/>
              <a:gd name="connsiteY88" fmla="*/ 0 h 6866392"/>
              <a:gd name="connsiteX89" fmla="*/ 0 w 12268674"/>
              <a:gd name="connsiteY89" fmla="*/ 5541449 h 6866392"/>
              <a:gd name="connsiteX90" fmla="*/ 0 w 12268674"/>
              <a:gd name="connsiteY90" fmla="*/ 5058561 h 6866392"/>
              <a:gd name="connsiteX91" fmla="*/ 4326169 w 12268674"/>
              <a:gd name="connsiteY91" fmla="*/ 0 h 6866392"/>
              <a:gd name="connsiteX92" fmla="*/ 4798479 w 12268674"/>
              <a:gd name="connsiteY92" fmla="*/ 0 h 6866392"/>
              <a:gd name="connsiteX93" fmla="*/ 0 w 12268674"/>
              <a:gd name="connsiteY93" fmla="*/ 4905971 h 6866392"/>
              <a:gd name="connsiteX94" fmla="*/ 0 w 12268674"/>
              <a:gd name="connsiteY94" fmla="*/ 4423083 h 6866392"/>
              <a:gd name="connsiteX95" fmla="*/ 3704619 w 12268674"/>
              <a:gd name="connsiteY95" fmla="*/ 0 h 6866392"/>
              <a:gd name="connsiteX96" fmla="*/ 4176927 w 12268674"/>
              <a:gd name="connsiteY96" fmla="*/ 0 h 6866392"/>
              <a:gd name="connsiteX97" fmla="*/ 0 w 12268674"/>
              <a:gd name="connsiteY97" fmla="*/ 4270493 h 6866392"/>
              <a:gd name="connsiteX98" fmla="*/ 0 w 12268674"/>
              <a:gd name="connsiteY98" fmla="*/ 3787607 h 6866392"/>
              <a:gd name="connsiteX99" fmla="*/ 3083065 w 12268674"/>
              <a:gd name="connsiteY99" fmla="*/ 0 h 6866392"/>
              <a:gd name="connsiteX100" fmla="*/ 3555374 w 12268674"/>
              <a:gd name="connsiteY100" fmla="*/ 0 h 6866392"/>
              <a:gd name="connsiteX101" fmla="*/ 0 w 12268674"/>
              <a:gd name="connsiteY101" fmla="*/ 3635017 h 6866392"/>
              <a:gd name="connsiteX102" fmla="*/ 0 w 12268674"/>
              <a:gd name="connsiteY102" fmla="*/ 3152129 h 6866392"/>
              <a:gd name="connsiteX103" fmla="*/ 2461512 w 12268674"/>
              <a:gd name="connsiteY103" fmla="*/ 0 h 6866392"/>
              <a:gd name="connsiteX104" fmla="*/ 2933819 w 12268674"/>
              <a:gd name="connsiteY104" fmla="*/ 0 h 6866392"/>
              <a:gd name="connsiteX105" fmla="*/ 0 w 12268674"/>
              <a:gd name="connsiteY105" fmla="*/ 2999539 h 6866392"/>
              <a:gd name="connsiteX106" fmla="*/ 0 w 12268674"/>
              <a:gd name="connsiteY106" fmla="*/ 2516651 h 6866392"/>
              <a:gd name="connsiteX107" fmla="*/ 1839957 w 12268674"/>
              <a:gd name="connsiteY107" fmla="*/ 0 h 6866392"/>
              <a:gd name="connsiteX108" fmla="*/ 2312266 w 12268674"/>
              <a:gd name="connsiteY108" fmla="*/ 0 h 6866392"/>
              <a:gd name="connsiteX109" fmla="*/ 0 w 12268674"/>
              <a:gd name="connsiteY109" fmla="*/ 2364061 h 6866392"/>
              <a:gd name="connsiteX110" fmla="*/ 0 w 12268674"/>
              <a:gd name="connsiteY110" fmla="*/ 1881174 h 6866392"/>
              <a:gd name="connsiteX111" fmla="*/ 1218404 w 12268674"/>
              <a:gd name="connsiteY111" fmla="*/ 0 h 6866392"/>
              <a:gd name="connsiteX112" fmla="*/ 1690712 w 12268674"/>
              <a:gd name="connsiteY112" fmla="*/ 0 h 6866392"/>
              <a:gd name="connsiteX113" fmla="*/ 0 w 12268674"/>
              <a:gd name="connsiteY113" fmla="*/ 1728585 h 6866392"/>
              <a:gd name="connsiteX114" fmla="*/ 0 w 12268674"/>
              <a:gd name="connsiteY114" fmla="*/ 1245696 h 6866392"/>
              <a:gd name="connsiteX115" fmla="*/ 596850 w 12268674"/>
              <a:gd name="connsiteY115" fmla="*/ 0 h 6866392"/>
              <a:gd name="connsiteX116" fmla="*/ 1069158 w 12268674"/>
              <a:gd name="connsiteY116" fmla="*/ 0 h 6866392"/>
              <a:gd name="connsiteX117" fmla="*/ 0 w 12268674"/>
              <a:gd name="connsiteY117" fmla="*/ 1093108 h 6866392"/>
              <a:gd name="connsiteX118" fmla="*/ 0 w 12268674"/>
              <a:gd name="connsiteY118" fmla="*/ 610220 h 6866392"/>
              <a:gd name="connsiteX119" fmla="*/ 0 w 12268674"/>
              <a:gd name="connsiteY119" fmla="*/ 0 h 6866392"/>
              <a:gd name="connsiteX120" fmla="*/ 447604 w 12268674"/>
              <a:gd name="connsiteY120" fmla="*/ 0 h 6866392"/>
              <a:gd name="connsiteX121" fmla="*/ 0 w 12268674"/>
              <a:gd name="connsiteY121" fmla="*/ 457631 h 6866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12268674" h="6866392">
                <a:moveTo>
                  <a:pt x="12268674" y="6495558"/>
                </a:moveTo>
                <a:lnTo>
                  <a:pt x="12268674" y="6866392"/>
                </a:lnTo>
                <a:lnTo>
                  <a:pt x="11905965" y="6866392"/>
                </a:lnTo>
                <a:close/>
                <a:moveTo>
                  <a:pt x="12268674" y="5860080"/>
                </a:moveTo>
                <a:lnTo>
                  <a:pt x="12268674" y="6342969"/>
                </a:lnTo>
                <a:lnTo>
                  <a:pt x="11756719" y="6866392"/>
                </a:lnTo>
                <a:lnTo>
                  <a:pt x="11284411" y="6866392"/>
                </a:lnTo>
                <a:close/>
                <a:moveTo>
                  <a:pt x="12268674" y="5224601"/>
                </a:moveTo>
                <a:lnTo>
                  <a:pt x="12268674" y="5707491"/>
                </a:lnTo>
                <a:lnTo>
                  <a:pt x="11135165" y="6866392"/>
                </a:lnTo>
                <a:lnTo>
                  <a:pt x="10662857" y="6866392"/>
                </a:lnTo>
                <a:close/>
                <a:moveTo>
                  <a:pt x="12268674" y="4589124"/>
                </a:moveTo>
                <a:lnTo>
                  <a:pt x="12268674" y="5072012"/>
                </a:lnTo>
                <a:lnTo>
                  <a:pt x="10513611" y="6866392"/>
                </a:lnTo>
                <a:lnTo>
                  <a:pt x="10041302" y="6866392"/>
                </a:lnTo>
                <a:close/>
                <a:moveTo>
                  <a:pt x="12268674" y="3953646"/>
                </a:moveTo>
                <a:lnTo>
                  <a:pt x="12268674" y="4436535"/>
                </a:lnTo>
                <a:lnTo>
                  <a:pt x="9892057" y="6866392"/>
                </a:lnTo>
                <a:lnTo>
                  <a:pt x="9419748" y="6866392"/>
                </a:lnTo>
                <a:close/>
                <a:moveTo>
                  <a:pt x="12268674" y="3318168"/>
                </a:moveTo>
                <a:lnTo>
                  <a:pt x="12268674" y="3801057"/>
                </a:lnTo>
                <a:lnTo>
                  <a:pt x="9270503" y="6866392"/>
                </a:lnTo>
                <a:lnTo>
                  <a:pt x="8798194" y="6866392"/>
                </a:lnTo>
                <a:close/>
                <a:moveTo>
                  <a:pt x="12268674" y="2682690"/>
                </a:moveTo>
                <a:lnTo>
                  <a:pt x="12268674" y="3165579"/>
                </a:lnTo>
                <a:lnTo>
                  <a:pt x="8648949" y="6866392"/>
                </a:lnTo>
                <a:lnTo>
                  <a:pt x="8176641" y="6866392"/>
                </a:lnTo>
                <a:close/>
                <a:moveTo>
                  <a:pt x="12268674" y="2047212"/>
                </a:moveTo>
                <a:lnTo>
                  <a:pt x="12268674" y="2530101"/>
                </a:lnTo>
                <a:lnTo>
                  <a:pt x="8027395" y="6866392"/>
                </a:lnTo>
                <a:lnTo>
                  <a:pt x="7555087" y="6866392"/>
                </a:lnTo>
                <a:close/>
                <a:moveTo>
                  <a:pt x="12268674" y="1411734"/>
                </a:moveTo>
                <a:lnTo>
                  <a:pt x="12268674" y="1894623"/>
                </a:lnTo>
                <a:lnTo>
                  <a:pt x="7405842" y="6866392"/>
                </a:lnTo>
                <a:lnTo>
                  <a:pt x="6933534" y="6866392"/>
                </a:lnTo>
                <a:close/>
                <a:moveTo>
                  <a:pt x="12268674" y="776256"/>
                </a:moveTo>
                <a:lnTo>
                  <a:pt x="12268674" y="1259145"/>
                </a:lnTo>
                <a:lnTo>
                  <a:pt x="6784288" y="6866392"/>
                </a:lnTo>
                <a:lnTo>
                  <a:pt x="6311980" y="6866392"/>
                </a:lnTo>
                <a:close/>
                <a:moveTo>
                  <a:pt x="12268674" y="140778"/>
                </a:moveTo>
                <a:lnTo>
                  <a:pt x="12268674" y="623667"/>
                </a:lnTo>
                <a:lnTo>
                  <a:pt x="6162734" y="6866392"/>
                </a:lnTo>
                <a:lnTo>
                  <a:pt x="5690425" y="6866392"/>
                </a:lnTo>
                <a:close/>
                <a:moveTo>
                  <a:pt x="11784814" y="0"/>
                </a:moveTo>
                <a:lnTo>
                  <a:pt x="12257122" y="0"/>
                </a:lnTo>
                <a:lnTo>
                  <a:pt x="5541180" y="6866392"/>
                </a:lnTo>
                <a:lnTo>
                  <a:pt x="5068874" y="6866392"/>
                </a:lnTo>
                <a:close/>
                <a:moveTo>
                  <a:pt x="11163260" y="0"/>
                </a:moveTo>
                <a:lnTo>
                  <a:pt x="11635569" y="0"/>
                </a:lnTo>
                <a:lnTo>
                  <a:pt x="4919628" y="6866392"/>
                </a:lnTo>
                <a:lnTo>
                  <a:pt x="4447317" y="6866392"/>
                </a:lnTo>
                <a:close/>
                <a:moveTo>
                  <a:pt x="10541706" y="0"/>
                </a:moveTo>
                <a:lnTo>
                  <a:pt x="11014014" y="0"/>
                </a:lnTo>
                <a:lnTo>
                  <a:pt x="4298074" y="6866392"/>
                </a:lnTo>
                <a:lnTo>
                  <a:pt x="3825764" y="6866392"/>
                </a:lnTo>
                <a:close/>
                <a:moveTo>
                  <a:pt x="9920152" y="0"/>
                </a:moveTo>
                <a:lnTo>
                  <a:pt x="10392461" y="0"/>
                </a:lnTo>
                <a:lnTo>
                  <a:pt x="3676520" y="6866392"/>
                </a:lnTo>
                <a:lnTo>
                  <a:pt x="3204211" y="6866392"/>
                </a:lnTo>
                <a:close/>
                <a:moveTo>
                  <a:pt x="9298599" y="0"/>
                </a:moveTo>
                <a:lnTo>
                  <a:pt x="9770907" y="0"/>
                </a:lnTo>
                <a:lnTo>
                  <a:pt x="3054966" y="6866392"/>
                </a:lnTo>
                <a:lnTo>
                  <a:pt x="2582656" y="6866392"/>
                </a:lnTo>
                <a:close/>
                <a:moveTo>
                  <a:pt x="8677045" y="0"/>
                </a:moveTo>
                <a:lnTo>
                  <a:pt x="9149353" y="0"/>
                </a:lnTo>
                <a:lnTo>
                  <a:pt x="2433412" y="6866392"/>
                </a:lnTo>
                <a:lnTo>
                  <a:pt x="1961102" y="6866392"/>
                </a:lnTo>
                <a:close/>
                <a:moveTo>
                  <a:pt x="8055491" y="0"/>
                </a:moveTo>
                <a:lnTo>
                  <a:pt x="8527799" y="0"/>
                </a:lnTo>
                <a:lnTo>
                  <a:pt x="1811857" y="6866392"/>
                </a:lnTo>
                <a:lnTo>
                  <a:pt x="1339548" y="6866392"/>
                </a:lnTo>
                <a:close/>
                <a:moveTo>
                  <a:pt x="7433937" y="0"/>
                </a:moveTo>
                <a:lnTo>
                  <a:pt x="7906246" y="0"/>
                </a:lnTo>
                <a:lnTo>
                  <a:pt x="1190303" y="6866392"/>
                </a:lnTo>
                <a:lnTo>
                  <a:pt x="717995" y="6866392"/>
                </a:lnTo>
                <a:close/>
                <a:moveTo>
                  <a:pt x="6812383" y="0"/>
                </a:moveTo>
                <a:lnTo>
                  <a:pt x="7284693" y="0"/>
                </a:lnTo>
                <a:lnTo>
                  <a:pt x="568749" y="6866392"/>
                </a:lnTo>
                <a:lnTo>
                  <a:pt x="96441" y="6866392"/>
                </a:lnTo>
                <a:close/>
                <a:moveTo>
                  <a:pt x="6190831" y="0"/>
                </a:moveTo>
                <a:lnTo>
                  <a:pt x="6663139" y="0"/>
                </a:lnTo>
                <a:lnTo>
                  <a:pt x="0" y="6812405"/>
                </a:lnTo>
                <a:lnTo>
                  <a:pt x="0" y="6329517"/>
                </a:lnTo>
                <a:close/>
                <a:moveTo>
                  <a:pt x="5569278" y="0"/>
                </a:moveTo>
                <a:lnTo>
                  <a:pt x="6041584" y="0"/>
                </a:lnTo>
                <a:lnTo>
                  <a:pt x="0" y="6176928"/>
                </a:lnTo>
                <a:lnTo>
                  <a:pt x="0" y="5694039"/>
                </a:lnTo>
                <a:close/>
                <a:moveTo>
                  <a:pt x="4947724" y="0"/>
                </a:moveTo>
                <a:lnTo>
                  <a:pt x="5420032" y="0"/>
                </a:lnTo>
                <a:lnTo>
                  <a:pt x="0" y="5541449"/>
                </a:lnTo>
                <a:lnTo>
                  <a:pt x="0" y="5058561"/>
                </a:lnTo>
                <a:close/>
                <a:moveTo>
                  <a:pt x="4326169" y="0"/>
                </a:moveTo>
                <a:lnTo>
                  <a:pt x="4798479" y="0"/>
                </a:lnTo>
                <a:lnTo>
                  <a:pt x="0" y="4905971"/>
                </a:lnTo>
                <a:lnTo>
                  <a:pt x="0" y="4423083"/>
                </a:lnTo>
                <a:close/>
                <a:moveTo>
                  <a:pt x="3704619" y="0"/>
                </a:moveTo>
                <a:lnTo>
                  <a:pt x="4176927" y="0"/>
                </a:lnTo>
                <a:lnTo>
                  <a:pt x="0" y="4270493"/>
                </a:lnTo>
                <a:lnTo>
                  <a:pt x="0" y="3787607"/>
                </a:lnTo>
                <a:close/>
                <a:moveTo>
                  <a:pt x="3083065" y="0"/>
                </a:moveTo>
                <a:lnTo>
                  <a:pt x="3555374" y="0"/>
                </a:lnTo>
                <a:lnTo>
                  <a:pt x="0" y="3635017"/>
                </a:lnTo>
                <a:lnTo>
                  <a:pt x="0" y="3152129"/>
                </a:lnTo>
                <a:close/>
                <a:moveTo>
                  <a:pt x="2461512" y="0"/>
                </a:moveTo>
                <a:lnTo>
                  <a:pt x="2933819" y="0"/>
                </a:lnTo>
                <a:lnTo>
                  <a:pt x="0" y="2999539"/>
                </a:lnTo>
                <a:lnTo>
                  <a:pt x="0" y="2516651"/>
                </a:lnTo>
                <a:close/>
                <a:moveTo>
                  <a:pt x="1839957" y="0"/>
                </a:moveTo>
                <a:lnTo>
                  <a:pt x="2312266" y="0"/>
                </a:lnTo>
                <a:lnTo>
                  <a:pt x="0" y="2364061"/>
                </a:lnTo>
                <a:lnTo>
                  <a:pt x="0" y="1881174"/>
                </a:lnTo>
                <a:close/>
                <a:moveTo>
                  <a:pt x="1218404" y="0"/>
                </a:moveTo>
                <a:lnTo>
                  <a:pt x="1690712" y="0"/>
                </a:lnTo>
                <a:lnTo>
                  <a:pt x="0" y="1728585"/>
                </a:lnTo>
                <a:lnTo>
                  <a:pt x="0" y="1245696"/>
                </a:lnTo>
                <a:close/>
                <a:moveTo>
                  <a:pt x="596850" y="0"/>
                </a:moveTo>
                <a:lnTo>
                  <a:pt x="1069158" y="0"/>
                </a:lnTo>
                <a:lnTo>
                  <a:pt x="0" y="1093108"/>
                </a:lnTo>
                <a:lnTo>
                  <a:pt x="0" y="610220"/>
                </a:lnTo>
                <a:close/>
                <a:moveTo>
                  <a:pt x="0" y="0"/>
                </a:moveTo>
                <a:lnTo>
                  <a:pt x="447604" y="0"/>
                </a:lnTo>
                <a:lnTo>
                  <a:pt x="0" y="457631"/>
                </a:lnTo>
                <a:close/>
              </a:path>
            </a:pathLst>
          </a:custGeom>
          <a:solidFill>
            <a:srgbClr val="FEDC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104F12-6E5C-4CCC-A89D-5440EE957819}"/>
              </a:ext>
            </a:extLst>
          </p:cNvPr>
          <p:cNvSpPr/>
          <p:nvPr/>
        </p:nvSpPr>
        <p:spPr>
          <a:xfrm>
            <a:off x="199241" y="147850"/>
            <a:ext cx="11793517" cy="6511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09EFBC4-6319-AA12-CABD-E80CF6F198B8}"/>
              </a:ext>
            </a:extLst>
          </p:cNvPr>
          <p:cNvGrpSpPr/>
          <p:nvPr/>
        </p:nvGrpSpPr>
        <p:grpSpPr>
          <a:xfrm>
            <a:off x="802978" y="1027623"/>
            <a:ext cx="6360871" cy="860023"/>
            <a:chOff x="786200" y="825171"/>
            <a:chExt cx="6360871" cy="860023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54221E8-96C0-4014-AC2B-4FBFC4B11EEF}"/>
                </a:ext>
              </a:extLst>
            </p:cNvPr>
            <p:cNvSpPr/>
            <p:nvPr/>
          </p:nvSpPr>
          <p:spPr>
            <a:xfrm>
              <a:off x="1051071" y="1423584"/>
              <a:ext cx="6096000" cy="2616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저자</a:t>
              </a:r>
              <a:r>
                <a:rPr lang="en-US" altLang="ko-KR" sz="1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: </a:t>
              </a:r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서지영 〮 출판사</a:t>
              </a:r>
              <a:r>
                <a:rPr lang="en-US" altLang="ko-KR" sz="1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:</a:t>
              </a:r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길벗</a:t>
              </a: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6D524DD-ADCA-09E1-9310-925BB324838F}"/>
                </a:ext>
              </a:extLst>
            </p:cNvPr>
            <p:cNvGrpSpPr/>
            <p:nvPr/>
          </p:nvGrpSpPr>
          <p:grpSpPr>
            <a:xfrm>
              <a:off x="786200" y="825171"/>
              <a:ext cx="4801202" cy="769441"/>
              <a:chOff x="786200" y="825171"/>
              <a:chExt cx="4801202" cy="769441"/>
            </a:xfrm>
          </p:grpSpPr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C6F938D4-7571-40DB-B3BD-D025BEB1184F}"/>
                  </a:ext>
                </a:extLst>
              </p:cNvPr>
              <p:cNvSpPr/>
              <p:nvPr/>
            </p:nvSpPr>
            <p:spPr>
              <a:xfrm>
                <a:off x="1187009" y="1158214"/>
                <a:ext cx="3734711" cy="106011"/>
              </a:xfrm>
              <a:prstGeom prst="roundRect">
                <a:avLst>
                  <a:gd name="adj" fmla="val 50000"/>
                </a:avLst>
              </a:prstGeom>
              <a:solidFill>
                <a:srgbClr val="FEDC4E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F9918F8D-9C9A-4332-A13D-F08CB708EC8F}"/>
                  </a:ext>
                </a:extLst>
              </p:cNvPr>
              <p:cNvSpPr/>
              <p:nvPr/>
            </p:nvSpPr>
            <p:spPr>
              <a:xfrm>
                <a:off x="1051071" y="977117"/>
                <a:ext cx="453633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2800" dirty="0">
                    <a:ln>
                      <a:solidFill>
                        <a:schemeClr val="tx1">
                          <a:lumMod val="75000"/>
                          <a:lumOff val="2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한나체 Pro" panose="020B0600000101010101" pitchFamily="50" charset="-127"/>
                    <a:ea typeface="배달의민족 한나체 Pro" panose="020B0600000101010101" pitchFamily="50" charset="-127"/>
                    <a:cs typeface="코트라 볼드체" panose="02020603020101020101" pitchFamily="18" charset="-127"/>
                  </a:rPr>
                  <a:t>딥러닝 </a:t>
                </a:r>
                <a:r>
                  <a:rPr lang="ko-KR" altLang="en-US" sz="2800" dirty="0" err="1">
                    <a:ln>
                      <a:solidFill>
                        <a:schemeClr val="tx1">
                          <a:lumMod val="75000"/>
                          <a:lumOff val="2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한나체 Pro" panose="020B0600000101010101" pitchFamily="50" charset="-127"/>
                    <a:ea typeface="배달의민족 한나체 Pro" panose="020B0600000101010101" pitchFamily="50" charset="-127"/>
                    <a:cs typeface="코트라 볼드체" panose="02020603020101020101" pitchFamily="18" charset="-127"/>
                  </a:rPr>
                  <a:t>텐서플로</a:t>
                </a:r>
                <a:r>
                  <a:rPr lang="ko-KR" altLang="en-US" sz="2800" dirty="0">
                    <a:ln>
                      <a:solidFill>
                        <a:schemeClr val="tx1">
                          <a:lumMod val="75000"/>
                          <a:lumOff val="2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한나체 Pro" panose="020B0600000101010101" pitchFamily="50" charset="-127"/>
                    <a:ea typeface="배달의민족 한나체 Pro" panose="020B0600000101010101" pitchFamily="50" charset="-127"/>
                    <a:cs typeface="코트라 볼드체" panose="02020603020101020101" pitchFamily="18" charset="-127"/>
                  </a:rPr>
                  <a:t> 교과서</a:t>
                </a: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44442F1B-5287-4077-91AE-07032EAD301D}"/>
                  </a:ext>
                </a:extLst>
              </p:cNvPr>
              <p:cNvSpPr/>
              <p:nvPr/>
            </p:nvSpPr>
            <p:spPr>
              <a:xfrm>
                <a:off x="786200" y="825171"/>
                <a:ext cx="4536331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4400" dirty="0">
                    <a:ln>
                      <a:solidFill>
                        <a:schemeClr val="tx1">
                          <a:lumMod val="75000"/>
                          <a:lumOff val="2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한나체 Pro" panose="020B0600000101010101" pitchFamily="50" charset="-127"/>
                    <a:ea typeface="배달의민족 한나체 Pro" panose="020B0600000101010101" pitchFamily="50" charset="-127"/>
                  </a:rPr>
                  <a:t>“</a:t>
                </a:r>
                <a:endParaRPr lang="ko-KR" altLang="en-US" sz="44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endParaRPr>
              </a:p>
            </p:txBody>
          </p:sp>
        </p:grpSp>
      </p:grpSp>
      <p:pic>
        <p:nvPicPr>
          <p:cNvPr id="1026" name="Picture 2" descr="http://image.kyobobook.co.kr/images/book/xlarge/477/x9791165215477.jpg">
            <a:extLst>
              <a:ext uri="{FF2B5EF4-FFF2-40B4-BE49-F238E27FC236}">
                <a16:creationId xmlns:a16="http://schemas.microsoft.com/office/drawing/2014/main" id="{F3F5EE71-320E-46C8-AFA9-36C034DEB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231" y="825171"/>
            <a:ext cx="4051605" cy="52076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D2EC994-18B0-CC0A-50A5-3CDD950E472C}"/>
              </a:ext>
            </a:extLst>
          </p:cNvPr>
          <p:cNvSpPr/>
          <p:nvPr/>
        </p:nvSpPr>
        <p:spPr>
          <a:xfrm>
            <a:off x="496116" y="356553"/>
            <a:ext cx="62092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2023-1 </a:t>
            </a:r>
            <a:r>
              <a:rPr lang="ko-KR" altLang="en-US" sz="28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딥러닝</a:t>
            </a:r>
            <a:r>
              <a:rPr lang="ko-KR" altLang="en-US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스터디 진행 일정</a:t>
            </a:r>
          </a:p>
        </p:txBody>
      </p:sp>
    </p:spTree>
    <p:extLst>
      <p:ext uri="{BB962C8B-B14F-4D97-AF65-F5344CB8AC3E}">
        <p14:creationId xmlns:p14="http://schemas.microsoft.com/office/powerpoint/2010/main" val="288688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701AC134-88F5-4457-9831-DB043490240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2268674 w 12268674"/>
              <a:gd name="connsiteY0" fmla="*/ 6495558 h 6866392"/>
              <a:gd name="connsiteX1" fmla="*/ 12268674 w 12268674"/>
              <a:gd name="connsiteY1" fmla="*/ 6866392 h 6866392"/>
              <a:gd name="connsiteX2" fmla="*/ 11905965 w 12268674"/>
              <a:gd name="connsiteY2" fmla="*/ 6866392 h 6866392"/>
              <a:gd name="connsiteX3" fmla="*/ 12268674 w 12268674"/>
              <a:gd name="connsiteY3" fmla="*/ 5860080 h 6866392"/>
              <a:gd name="connsiteX4" fmla="*/ 12268674 w 12268674"/>
              <a:gd name="connsiteY4" fmla="*/ 6342969 h 6866392"/>
              <a:gd name="connsiteX5" fmla="*/ 11756719 w 12268674"/>
              <a:gd name="connsiteY5" fmla="*/ 6866392 h 6866392"/>
              <a:gd name="connsiteX6" fmla="*/ 11284411 w 12268674"/>
              <a:gd name="connsiteY6" fmla="*/ 6866392 h 6866392"/>
              <a:gd name="connsiteX7" fmla="*/ 12268674 w 12268674"/>
              <a:gd name="connsiteY7" fmla="*/ 5224601 h 6866392"/>
              <a:gd name="connsiteX8" fmla="*/ 12268674 w 12268674"/>
              <a:gd name="connsiteY8" fmla="*/ 5707491 h 6866392"/>
              <a:gd name="connsiteX9" fmla="*/ 11135165 w 12268674"/>
              <a:gd name="connsiteY9" fmla="*/ 6866392 h 6866392"/>
              <a:gd name="connsiteX10" fmla="*/ 10662857 w 12268674"/>
              <a:gd name="connsiteY10" fmla="*/ 6866392 h 6866392"/>
              <a:gd name="connsiteX11" fmla="*/ 12268674 w 12268674"/>
              <a:gd name="connsiteY11" fmla="*/ 4589124 h 6866392"/>
              <a:gd name="connsiteX12" fmla="*/ 12268674 w 12268674"/>
              <a:gd name="connsiteY12" fmla="*/ 5072012 h 6866392"/>
              <a:gd name="connsiteX13" fmla="*/ 10513611 w 12268674"/>
              <a:gd name="connsiteY13" fmla="*/ 6866392 h 6866392"/>
              <a:gd name="connsiteX14" fmla="*/ 10041302 w 12268674"/>
              <a:gd name="connsiteY14" fmla="*/ 6866392 h 6866392"/>
              <a:gd name="connsiteX15" fmla="*/ 12268674 w 12268674"/>
              <a:gd name="connsiteY15" fmla="*/ 3953646 h 6866392"/>
              <a:gd name="connsiteX16" fmla="*/ 12268674 w 12268674"/>
              <a:gd name="connsiteY16" fmla="*/ 4436535 h 6866392"/>
              <a:gd name="connsiteX17" fmla="*/ 9892057 w 12268674"/>
              <a:gd name="connsiteY17" fmla="*/ 6866392 h 6866392"/>
              <a:gd name="connsiteX18" fmla="*/ 9419748 w 12268674"/>
              <a:gd name="connsiteY18" fmla="*/ 6866392 h 6866392"/>
              <a:gd name="connsiteX19" fmla="*/ 12268674 w 12268674"/>
              <a:gd name="connsiteY19" fmla="*/ 3318168 h 6866392"/>
              <a:gd name="connsiteX20" fmla="*/ 12268674 w 12268674"/>
              <a:gd name="connsiteY20" fmla="*/ 3801057 h 6866392"/>
              <a:gd name="connsiteX21" fmla="*/ 9270503 w 12268674"/>
              <a:gd name="connsiteY21" fmla="*/ 6866392 h 6866392"/>
              <a:gd name="connsiteX22" fmla="*/ 8798194 w 12268674"/>
              <a:gd name="connsiteY22" fmla="*/ 6866392 h 6866392"/>
              <a:gd name="connsiteX23" fmla="*/ 12268674 w 12268674"/>
              <a:gd name="connsiteY23" fmla="*/ 2682690 h 6866392"/>
              <a:gd name="connsiteX24" fmla="*/ 12268674 w 12268674"/>
              <a:gd name="connsiteY24" fmla="*/ 3165579 h 6866392"/>
              <a:gd name="connsiteX25" fmla="*/ 8648949 w 12268674"/>
              <a:gd name="connsiteY25" fmla="*/ 6866392 h 6866392"/>
              <a:gd name="connsiteX26" fmla="*/ 8176641 w 12268674"/>
              <a:gd name="connsiteY26" fmla="*/ 6866392 h 6866392"/>
              <a:gd name="connsiteX27" fmla="*/ 12268674 w 12268674"/>
              <a:gd name="connsiteY27" fmla="*/ 2047212 h 6866392"/>
              <a:gd name="connsiteX28" fmla="*/ 12268674 w 12268674"/>
              <a:gd name="connsiteY28" fmla="*/ 2530101 h 6866392"/>
              <a:gd name="connsiteX29" fmla="*/ 8027395 w 12268674"/>
              <a:gd name="connsiteY29" fmla="*/ 6866392 h 6866392"/>
              <a:gd name="connsiteX30" fmla="*/ 7555087 w 12268674"/>
              <a:gd name="connsiteY30" fmla="*/ 6866392 h 6866392"/>
              <a:gd name="connsiteX31" fmla="*/ 12268674 w 12268674"/>
              <a:gd name="connsiteY31" fmla="*/ 1411734 h 6866392"/>
              <a:gd name="connsiteX32" fmla="*/ 12268674 w 12268674"/>
              <a:gd name="connsiteY32" fmla="*/ 1894623 h 6866392"/>
              <a:gd name="connsiteX33" fmla="*/ 7405842 w 12268674"/>
              <a:gd name="connsiteY33" fmla="*/ 6866392 h 6866392"/>
              <a:gd name="connsiteX34" fmla="*/ 6933534 w 12268674"/>
              <a:gd name="connsiteY34" fmla="*/ 6866392 h 6866392"/>
              <a:gd name="connsiteX35" fmla="*/ 12268674 w 12268674"/>
              <a:gd name="connsiteY35" fmla="*/ 776256 h 6866392"/>
              <a:gd name="connsiteX36" fmla="*/ 12268674 w 12268674"/>
              <a:gd name="connsiteY36" fmla="*/ 1259145 h 6866392"/>
              <a:gd name="connsiteX37" fmla="*/ 6784288 w 12268674"/>
              <a:gd name="connsiteY37" fmla="*/ 6866392 h 6866392"/>
              <a:gd name="connsiteX38" fmla="*/ 6311980 w 12268674"/>
              <a:gd name="connsiteY38" fmla="*/ 6866392 h 6866392"/>
              <a:gd name="connsiteX39" fmla="*/ 12268674 w 12268674"/>
              <a:gd name="connsiteY39" fmla="*/ 140778 h 6866392"/>
              <a:gd name="connsiteX40" fmla="*/ 12268674 w 12268674"/>
              <a:gd name="connsiteY40" fmla="*/ 623667 h 6866392"/>
              <a:gd name="connsiteX41" fmla="*/ 6162734 w 12268674"/>
              <a:gd name="connsiteY41" fmla="*/ 6866392 h 6866392"/>
              <a:gd name="connsiteX42" fmla="*/ 5690425 w 12268674"/>
              <a:gd name="connsiteY42" fmla="*/ 6866392 h 6866392"/>
              <a:gd name="connsiteX43" fmla="*/ 11784814 w 12268674"/>
              <a:gd name="connsiteY43" fmla="*/ 0 h 6866392"/>
              <a:gd name="connsiteX44" fmla="*/ 12257122 w 12268674"/>
              <a:gd name="connsiteY44" fmla="*/ 0 h 6866392"/>
              <a:gd name="connsiteX45" fmla="*/ 5541180 w 12268674"/>
              <a:gd name="connsiteY45" fmla="*/ 6866392 h 6866392"/>
              <a:gd name="connsiteX46" fmla="*/ 5068874 w 12268674"/>
              <a:gd name="connsiteY46" fmla="*/ 6866392 h 6866392"/>
              <a:gd name="connsiteX47" fmla="*/ 11163260 w 12268674"/>
              <a:gd name="connsiteY47" fmla="*/ 0 h 6866392"/>
              <a:gd name="connsiteX48" fmla="*/ 11635569 w 12268674"/>
              <a:gd name="connsiteY48" fmla="*/ 0 h 6866392"/>
              <a:gd name="connsiteX49" fmla="*/ 4919628 w 12268674"/>
              <a:gd name="connsiteY49" fmla="*/ 6866392 h 6866392"/>
              <a:gd name="connsiteX50" fmla="*/ 4447317 w 12268674"/>
              <a:gd name="connsiteY50" fmla="*/ 6866392 h 6866392"/>
              <a:gd name="connsiteX51" fmla="*/ 10541706 w 12268674"/>
              <a:gd name="connsiteY51" fmla="*/ 0 h 6866392"/>
              <a:gd name="connsiteX52" fmla="*/ 11014014 w 12268674"/>
              <a:gd name="connsiteY52" fmla="*/ 0 h 6866392"/>
              <a:gd name="connsiteX53" fmla="*/ 4298074 w 12268674"/>
              <a:gd name="connsiteY53" fmla="*/ 6866392 h 6866392"/>
              <a:gd name="connsiteX54" fmla="*/ 3825764 w 12268674"/>
              <a:gd name="connsiteY54" fmla="*/ 6866392 h 6866392"/>
              <a:gd name="connsiteX55" fmla="*/ 9920152 w 12268674"/>
              <a:gd name="connsiteY55" fmla="*/ 0 h 6866392"/>
              <a:gd name="connsiteX56" fmla="*/ 10392461 w 12268674"/>
              <a:gd name="connsiteY56" fmla="*/ 0 h 6866392"/>
              <a:gd name="connsiteX57" fmla="*/ 3676520 w 12268674"/>
              <a:gd name="connsiteY57" fmla="*/ 6866392 h 6866392"/>
              <a:gd name="connsiteX58" fmla="*/ 3204211 w 12268674"/>
              <a:gd name="connsiteY58" fmla="*/ 6866392 h 6866392"/>
              <a:gd name="connsiteX59" fmla="*/ 9298599 w 12268674"/>
              <a:gd name="connsiteY59" fmla="*/ 0 h 6866392"/>
              <a:gd name="connsiteX60" fmla="*/ 9770907 w 12268674"/>
              <a:gd name="connsiteY60" fmla="*/ 0 h 6866392"/>
              <a:gd name="connsiteX61" fmla="*/ 3054966 w 12268674"/>
              <a:gd name="connsiteY61" fmla="*/ 6866392 h 6866392"/>
              <a:gd name="connsiteX62" fmla="*/ 2582656 w 12268674"/>
              <a:gd name="connsiteY62" fmla="*/ 6866392 h 6866392"/>
              <a:gd name="connsiteX63" fmla="*/ 8677045 w 12268674"/>
              <a:gd name="connsiteY63" fmla="*/ 0 h 6866392"/>
              <a:gd name="connsiteX64" fmla="*/ 9149353 w 12268674"/>
              <a:gd name="connsiteY64" fmla="*/ 0 h 6866392"/>
              <a:gd name="connsiteX65" fmla="*/ 2433412 w 12268674"/>
              <a:gd name="connsiteY65" fmla="*/ 6866392 h 6866392"/>
              <a:gd name="connsiteX66" fmla="*/ 1961102 w 12268674"/>
              <a:gd name="connsiteY66" fmla="*/ 6866392 h 6866392"/>
              <a:gd name="connsiteX67" fmla="*/ 8055491 w 12268674"/>
              <a:gd name="connsiteY67" fmla="*/ 0 h 6866392"/>
              <a:gd name="connsiteX68" fmla="*/ 8527799 w 12268674"/>
              <a:gd name="connsiteY68" fmla="*/ 0 h 6866392"/>
              <a:gd name="connsiteX69" fmla="*/ 1811857 w 12268674"/>
              <a:gd name="connsiteY69" fmla="*/ 6866392 h 6866392"/>
              <a:gd name="connsiteX70" fmla="*/ 1339548 w 12268674"/>
              <a:gd name="connsiteY70" fmla="*/ 6866392 h 6866392"/>
              <a:gd name="connsiteX71" fmla="*/ 7433937 w 12268674"/>
              <a:gd name="connsiteY71" fmla="*/ 0 h 6866392"/>
              <a:gd name="connsiteX72" fmla="*/ 7906246 w 12268674"/>
              <a:gd name="connsiteY72" fmla="*/ 0 h 6866392"/>
              <a:gd name="connsiteX73" fmla="*/ 1190303 w 12268674"/>
              <a:gd name="connsiteY73" fmla="*/ 6866392 h 6866392"/>
              <a:gd name="connsiteX74" fmla="*/ 717995 w 12268674"/>
              <a:gd name="connsiteY74" fmla="*/ 6866392 h 6866392"/>
              <a:gd name="connsiteX75" fmla="*/ 6812383 w 12268674"/>
              <a:gd name="connsiteY75" fmla="*/ 0 h 6866392"/>
              <a:gd name="connsiteX76" fmla="*/ 7284693 w 12268674"/>
              <a:gd name="connsiteY76" fmla="*/ 0 h 6866392"/>
              <a:gd name="connsiteX77" fmla="*/ 568749 w 12268674"/>
              <a:gd name="connsiteY77" fmla="*/ 6866392 h 6866392"/>
              <a:gd name="connsiteX78" fmla="*/ 96441 w 12268674"/>
              <a:gd name="connsiteY78" fmla="*/ 6866392 h 6866392"/>
              <a:gd name="connsiteX79" fmla="*/ 6190831 w 12268674"/>
              <a:gd name="connsiteY79" fmla="*/ 0 h 6866392"/>
              <a:gd name="connsiteX80" fmla="*/ 6663139 w 12268674"/>
              <a:gd name="connsiteY80" fmla="*/ 0 h 6866392"/>
              <a:gd name="connsiteX81" fmla="*/ 0 w 12268674"/>
              <a:gd name="connsiteY81" fmla="*/ 6812405 h 6866392"/>
              <a:gd name="connsiteX82" fmla="*/ 0 w 12268674"/>
              <a:gd name="connsiteY82" fmla="*/ 6329517 h 6866392"/>
              <a:gd name="connsiteX83" fmla="*/ 5569278 w 12268674"/>
              <a:gd name="connsiteY83" fmla="*/ 0 h 6866392"/>
              <a:gd name="connsiteX84" fmla="*/ 6041584 w 12268674"/>
              <a:gd name="connsiteY84" fmla="*/ 0 h 6866392"/>
              <a:gd name="connsiteX85" fmla="*/ 0 w 12268674"/>
              <a:gd name="connsiteY85" fmla="*/ 6176928 h 6866392"/>
              <a:gd name="connsiteX86" fmla="*/ 0 w 12268674"/>
              <a:gd name="connsiteY86" fmla="*/ 5694039 h 6866392"/>
              <a:gd name="connsiteX87" fmla="*/ 4947724 w 12268674"/>
              <a:gd name="connsiteY87" fmla="*/ 0 h 6866392"/>
              <a:gd name="connsiteX88" fmla="*/ 5420032 w 12268674"/>
              <a:gd name="connsiteY88" fmla="*/ 0 h 6866392"/>
              <a:gd name="connsiteX89" fmla="*/ 0 w 12268674"/>
              <a:gd name="connsiteY89" fmla="*/ 5541449 h 6866392"/>
              <a:gd name="connsiteX90" fmla="*/ 0 w 12268674"/>
              <a:gd name="connsiteY90" fmla="*/ 5058561 h 6866392"/>
              <a:gd name="connsiteX91" fmla="*/ 4326169 w 12268674"/>
              <a:gd name="connsiteY91" fmla="*/ 0 h 6866392"/>
              <a:gd name="connsiteX92" fmla="*/ 4798479 w 12268674"/>
              <a:gd name="connsiteY92" fmla="*/ 0 h 6866392"/>
              <a:gd name="connsiteX93" fmla="*/ 0 w 12268674"/>
              <a:gd name="connsiteY93" fmla="*/ 4905971 h 6866392"/>
              <a:gd name="connsiteX94" fmla="*/ 0 w 12268674"/>
              <a:gd name="connsiteY94" fmla="*/ 4423083 h 6866392"/>
              <a:gd name="connsiteX95" fmla="*/ 3704619 w 12268674"/>
              <a:gd name="connsiteY95" fmla="*/ 0 h 6866392"/>
              <a:gd name="connsiteX96" fmla="*/ 4176927 w 12268674"/>
              <a:gd name="connsiteY96" fmla="*/ 0 h 6866392"/>
              <a:gd name="connsiteX97" fmla="*/ 0 w 12268674"/>
              <a:gd name="connsiteY97" fmla="*/ 4270493 h 6866392"/>
              <a:gd name="connsiteX98" fmla="*/ 0 w 12268674"/>
              <a:gd name="connsiteY98" fmla="*/ 3787607 h 6866392"/>
              <a:gd name="connsiteX99" fmla="*/ 3083065 w 12268674"/>
              <a:gd name="connsiteY99" fmla="*/ 0 h 6866392"/>
              <a:gd name="connsiteX100" fmla="*/ 3555374 w 12268674"/>
              <a:gd name="connsiteY100" fmla="*/ 0 h 6866392"/>
              <a:gd name="connsiteX101" fmla="*/ 0 w 12268674"/>
              <a:gd name="connsiteY101" fmla="*/ 3635017 h 6866392"/>
              <a:gd name="connsiteX102" fmla="*/ 0 w 12268674"/>
              <a:gd name="connsiteY102" fmla="*/ 3152129 h 6866392"/>
              <a:gd name="connsiteX103" fmla="*/ 2461512 w 12268674"/>
              <a:gd name="connsiteY103" fmla="*/ 0 h 6866392"/>
              <a:gd name="connsiteX104" fmla="*/ 2933819 w 12268674"/>
              <a:gd name="connsiteY104" fmla="*/ 0 h 6866392"/>
              <a:gd name="connsiteX105" fmla="*/ 0 w 12268674"/>
              <a:gd name="connsiteY105" fmla="*/ 2999539 h 6866392"/>
              <a:gd name="connsiteX106" fmla="*/ 0 w 12268674"/>
              <a:gd name="connsiteY106" fmla="*/ 2516651 h 6866392"/>
              <a:gd name="connsiteX107" fmla="*/ 1839957 w 12268674"/>
              <a:gd name="connsiteY107" fmla="*/ 0 h 6866392"/>
              <a:gd name="connsiteX108" fmla="*/ 2312266 w 12268674"/>
              <a:gd name="connsiteY108" fmla="*/ 0 h 6866392"/>
              <a:gd name="connsiteX109" fmla="*/ 0 w 12268674"/>
              <a:gd name="connsiteY109" fmla="*/ 2364061 h 6866392"/>
              <a:gd name="connsiteX110" fmla="*/ 0 w 12268674"/>
              <a:gd name="connsiteY110" fmla="*/ 1881174 h 6866392"/>
              <a:gd name="connsiteX111" fmla="*/ 1218404 w 12268674"/>
              <a:gd name="connsiteY111" fmla="*/ 0 h 6866392"/>
              <a:gd name="connsiteX112" fmla="*/ 1690712 w 12268674"/>
              <a:gd name="connsiteY112" fmla="*/ 0 h 6866392"/>
              <a:gd name="connsiteX113" fmla="*/ 0 w 12268674"/>
              <a:gd name="connsiteY113" fmla="*/ 1728585 h 6866392"/>
              <a:gd name="connsiteX114" fmla="*/ 0 w 12268674"/>
              <a:gd name="connsiteY114" fmla="*/ 1245696 h 6866392"/>
              <a:gd name="connsiteX115" fmla="*/ 596850 w 12268674"/>
              <a:gd name="connsiteY115" fmla="*/ 0 h 6866392"/>
              <a:gd name="connsiteX116" fmla="*/ 1069158 w 12268674"/>
              <a:gd name="connsiteY116" fmla="*/ 0 h 6866392"/>
              <a:gd name="connsiteX117" fmla="*/ 0 w 12268674"/>
              <a:gd name="connsiteY117" fmla="*/ 1093108 h 6866392"/>
              <a:gd name="connsiteX118" fmla="*/ 0 w 12268674"/>
              <a:gd name="connsiteY118" fmla="*/ 610220 h 6866392"/>
              <a:gd name="connsiteX119" fmla="*/ 0 w 12268674"/>
              <a:gd name="connsiteY119" fmla="*/ 0 h 6866392"/>
              <a:gd name="connsiteX120" fmla="*/ 447604 w 12268674"/>
              <a:gd name="connsiteY120" fmla="*/ 0 h 6866392"/>
              <a:gd name="connsiteX121" fmla="*/ 0 w 12268674"/>
              <a:gd name="connsiteY121" fmla="*/ 457631 h 6866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12268674" h="6866392">
                <a:moveTo>
                  <a:pt x="12268674" y="6495558"/>
                </a:moveTo>
                <a:lnTo>
                  <a:pt x="12268674" y="6866392"/>
                </a:lnTo>
                <a:lnTo>
                  <a:pt x="11905965" y="6866392"/>
                </a:lnTo>
                <a:close/>
                <a:moveTo>
                  <a:pt x="12268674" y="5860080"/>
                </a:moveTo>
                <a:lnTo>
                  <a:pt x="12268674" y="6342969"/>
                </a:lnTo>
                <a:lnTo>
                  <a:pt x="11756719" y="6866392"/>
                </a:lnTo>
                <a:lnTo>
                  <a:pt x="11284411" y="6866392"/>
                </a:lnTo>
                <a:close/>
                <a:moveTo>
                  <a:pt x="12268674" y="5224601"/>
                </a:moveTo>
                <a:lnTo>
                  <a:pt x="12268674" y="5707491"/>
                </a:lnTo>
                <a:lnTo>
                  <a:pt x="11135165" y="6866392"/>
                </a:lnTo>
                <a:lnTo>
                  <a:pt x="10662857" y="6866392"/>
                </a:lnTo>
                <a:close/>
                <a:moveTo>
                  <a:pt x="12268674" y="4589124"/>
                </a:moveTo>
                <a:lnTo>
                  <a:pt x="12268674" y="5072012"/>
                </a:lnTo>
                <a:lnTo>
                  <a:pt x="10513611" y="6866392"/>
                </a:lnTo>
                <a:lnTo>
                  <a:pt x="10041302" y="6866392"/>
                </a:lnTo>
                <a:close/>
                <a:moveTo>
                  <a:pt x="12268674" y="3953646"/>
                </a:moveTo>
                <a:lnTo>
                  <a:pt x="12268674" y="4436535"/>
                </a:lnTo>
                <a:lnTo>
                  <a:pt x="9892057" y="6866392"/>
                </a:lnTo>
                <a:lnTo>
                  <a:pt x="9419748" y="6866392"/>
                </a:lnTo>
                <a:close/>
                <a:moveTo>
                  <a:pt x="12268674" y="3318168"/>
                </a:moveTo>
                <a:lnTo>
                  <a:pt x="12268674" y="3801057"/>
                </a:lnTo>
                <a:lnTo>
                  <a:pt x="9270503" y="6866392"/>
                </a:lnTo>
                <a:lnTo>
                  <a:pt x="8798194" y="6866392"/>
                </a:lnTo>
                <a:close/>
                <a:moveTo>
                  <a:pt x="12268674" y="2682690"/>
                </a:moveTo>
                <a:lnTo>
                  <a:pt x="12268674" y="3165579"/>
                </a:lnTo>
                <a:lnTo>
                  <a:pt x="8648949" y="6866392"/>
                </a:lnTo>
                <a:lnTo>
                  <a:pt x="8176641" y="6866392"/>
                </a:lnTo>
                <a:close/>
                <a:moveTo>
                  <a:pt x="12268674" y="2047212"/>
                </a:moveTo>
                <a:lnTo>
                  <a:pt x="12268674" y="2530101"/>
                </a:lnTo>
                <a:lnTo>
                  <a:pt x="8027395" y="6866392"/>
                </a:lnTo>
                <a:lnTo>
                  <a:pt x="7555087" y="6866392"/>
                </a:lnTo>
                <a:close/>
                <a:moveTo>
                  <a:pt x="12268674" y="1411734"/>
                </a:moveTo>
                <a:lnTo>
                  <a:pt x="12268674" y="1894623"/>
                </a:lnTo>
                <a:lnTo>
                  <a:pt x="7405842" y="6866392"/>
                </a:lnTo>
                <a:lnTo>
                  <a:pt x="6933534" y="6866392"/>
                </a:lnTo>
                <a:close/>
                <a:moveTo>
                  <a:pt x="12268674" y="776256"/>
                </a:moveTo>
                <a:lnTo>
                  <a:pt x="12268674" y="1259145"/>
                </a:lnTo>
                <a:lnTo>
                  <a:pt x="6784288" y="6866392"/>
                </a:lnTo>
                <a:lnTo>
                  <a:pt x="6311980" y="6866392"/>
                </a:lnTo>
                <a:close/>
                <a:moveTo>
                  <a:pt x="12268674" y="140778"/>
                </a:moveTo>
                <a:lnTo>
                  <a:pt x="12268674" y="623667"/>
                </a:lnTo>
                <a:lnTo>
                  <a:pt x="6162734" y="6866392"/>
                </a:lnTo>
                <a:lnTo>
                  <a:pt x="5690425" y="6866392"/>
                </a:lnTo>
                <a:close/>
                <a:moveTo>
                  <a:pt x="11784814" y="0"/>
                </a:moveTo>
                <a:lnTo>
                  <a:pt x="12257122" y="0"/>
                </a:lnTo>
                <a:lnTo>
                  <a:pt x="5541180" y="6866392"/>
                </a:lnTo>
                <a:lnTo>
                  <a:pt x="5068874" y="6866392"/>
                </a:lnTo>
                <a:close/>
                <a:moveTo>
                  <a:pt x="11163260" y="0"/>
                </a:moveTo>
                <a:lnTo>
                  <a:pt x="11635569" y="0"/>
                </a:lnTo>
                <a:lnTo>
                  <a:pt x="4919628" y="6866392"/>
                </a:lnTo>
                <a:lnTo>
                  <a:pt x="4447317" y="6866392"/>
                </a:lnTo>
                <a:close/>
                <a:moveTo>
                  <a:pt x="10541706" y="0"/>
                </a:moveTo>
                <a:lnTo>
                  <a:pt x="11014014" y="0"/>
                </a:lnTo>
                <a:lnTo>
                  <a:pt x="4298074" y="6866392"/>
                </a:lnTo>
                <a:lnTo>
                  <a:pt x="3825764" y="6866392"/>
                </a:lnTo>
                <a:close/>
                <a:moveTo>
                  <a:pt x="9920152" y="0"/>
                </a:moveTo>
                <a:lnTo>
                  <a:pt x="10392461" y="0"/>
                </a:lnTo>
                <a:lnTo>
                  <a:pt x="3676520" y="6866392"/>
                </a:lnTo>
                <a:lnTo>
                  <a:pt x="3204211" y="6866392"/>
                </a:lnTo>
                <a:close/>
                <a:moveTo>
                  <a:pt x="9298599" y="0"/>
                </a:moveTo>
                <a:lnTo>
                  <a:pt x="9770907" y="0"/>
                </a:lnTo>
                <a:lnTo>
                  <a:pt x="3054966" y="6866392"/>
                </a:lnTo>
                <a:lnTo>
                  <a:pt x="2582656" y="6866392"/>
                </a:lnTo>
                <a:close/>
                <a:moveTo>
                  <a:pt x="8677045" y="0"/>
                </a:moveTo>
                <a:lnTo>
                  <a:pt x="9149353" y="0"/>
                </a:lnTo>
                <a:lnTo>
                  <a:pt x="2433412" y="6866392"/>
                </a:lnTo>
                <a:lnTo>
                  <a:pt x="1961102" y="6866392"/>
                </a:lnTo>
                <a:close/>
                <a:moveTo>
                  <a:pt x="8055491" y="0"/>
                </a:moveTo>
                <a:lnTo>
                  <a:pt x="8527799" y="0"/>
                </a:lnTo>
                <a:lnTo>
                  <a:pt x="1811857" y="6866392"/>
                </a:lnTo>
                <a:lnTo>
                  <a:pt x="1339548" y="6866392"/>
                </a:lnTo>
                <a:close/>
                <a:moveTo>
                  <a:pt x="7433937" y="0"/>
                </a:moveTo>
                <a:lnTo>
                  <a:pt x="7906246" y="0"/>
                </a:lnTo>
                <a:lnTo>
                  <a:pt x="1190303" y="6866392"/>
                </a:lnTo>
                <a:lnTo>
                  <a:pt x="717995" y="6866392"/>
                </a:lnTo>
                <a:close/>
                <a:moveTo>
                  <a:pt x="6812383" y="0"/>
                </a:moveTo>
                <a:lnTo>
                  <a:pt x="7284693" y="0"/>
                </a:lnTo>
                <a:lnTo>
                  <a:pt x="568749" y="6866392"/>
                </a:lnTo>
                <a:lnTo>
                  <a:pt x="96441" y="6866392"/>
                </a:lnTo>
                <a:close/>
                <a:moveTo>
                  <a:pt x="6190831" y="0"/>
                </a:moveTo>
                <a:lnTo>
                  <a:pt x="6663139" y="0"/>
                </a:lnTo>
                <a:lnTo>
                  <a:pt x="0" y="6812405"/>
                </a:lnTo>
                <a:lnTo>
                  <a:pt x="0" y="6329517"/>
                </a:lnTo>
                <a:close/>
                <a:moveTo>
                  <a:pt x="5569278" y="0"/>
                </a:moveTo>
                <a:lnTo>
                  <a:pt x="6041584" y="0"/>
                </a:lnTo>
                <a:lnTo>
                  <a:pt x="0" y="6176928"/>
                </a:lnTo>
                <a:lnTo>
                  <a:pt x="0" y="5694039"/>
                </a:lnTo>
                <a:close/>
                <a:moveTo>
                  <a:pt x="4947724" y="0"/>
                </a:moveTo>
                <a:lnTo>
                  <a:pt x="5420032" y="0"/>
                </a:lnTo>
                <a:lnTo>
                  <a:pt x="0" y="5541449"/>
                </a:lnTo>
                <a:lnTo>
                  <a:pt x="0" y="5058561"/>
                </a:lnTo>
                <a:close/>
                <a:moveTo>
                  <a:pt x="4326169" y="0"/>
                </a:moveTo>
                <a:lnTo>
                  <a:pt x="4798479" y="0"/>
                </a:lnTo>
                <a:lnTo>
                  <a:pt x="0" y="4905971"/>
                </a:lnTo>
                <a:lnTo>
                  <a:pt x="0" y="4423083"/>
                </a:lnTo>
                <a:close/>
                <a:moveTo>
                  <a:pt x="3704619" y="0"/>
                </a:moveTo>
                <a:lnTo>
                  <a:pt x="4176927" y="0"/>
                </a:lnTo>
                <a:lnTo>
                  <a:pt x="0" y="4270493"/>
                </a:lnTo>
                <a:lnTo>
                  <a:pt x="0" y="3787607"/>
                </a:lnTo>
                <a:close/>
                <a:moveTo>
                  <a:pt x="3083065" y="0"/>
                </a:moveTo>
                <a:lnTo>
                  <a:pt x="3555374" y="0"/>
                </a:lnTo>
                <a:lnTo>
                  <a:pt x="0" y="3635017"/>
                </a:lnTo>
                <a:lnTo>
                  <a:pt x="0" y="3152129"/>
                </a:lnTo>
                <a:close/>
                <a:moveTo>
                  <a:pt x="2461512" y="0"/>
                </a:moveTo>
                <a:lnTo>
                  <a:pt x="2933819" y="0"/>
                </a:lnTo>
                <a:lnTo>
                  <a:pt x="0" y="2999539"/>
                </a:lnTo>
                <a:lnTo>
                  <a:pt x="0" y="2516651"/>
                </a:lnTo>
                <a:close/>
                <a:moveTo>
                  <a:pt x="1839957" y="0"/>
                </a:moveTo>
                <a:lnTo>
                  <a:pt x="2312266" y="0"/>
                </a:lnTo>
                <a:lnTo>
                  <a:pt x="0" y="2364061"/>
                </a:lnTo>
                <a:lnTo>
                  <a:pt x="0" y="1881174"/>
                </a:lnTo>
                <a:close/>
                <a:moveTo>
                  <a:pt x="1218404" y="0"/>
                </a:moveTo>
                <a:lnTo>
                  <a:pt x="1690712" y="0"/>
                </a:lnTo>
                <a:lnTo>
                  <a:pt x="0" y="1728585"/>
                </a:lnTo>
                <a:lnTo>
                  <a:pt x="0" y="1245696"/>
                </a:lnTo>
                <a:close/>
                <a:moveTo>
                  <a:pt x="596850" y="0"/>
                </a:moveTo>
                <a:lnTo>
                  <a:pt x="1069158" y="0"/>
                </a:lnTo>
                <a:lnTo>
                  <a:pt x="0" y="1093108"/>
                </a:lnTo>
                <a:lnTo>
                  <a:pt x="0" y="610220"/>
                </a:lnTo>
                <a:close/>
                <a:moveTo>
                  <a:pt x="0" y="0"/>
                </a:moveTo>
                <a:lnTo>
                  <a:pt x="447604" y="0"/>
                </a:lnTo>
                <a:lnTo>
                  <a:pt x="0" y="457631"/>
                </a:lnTo>
                <a:close/>
              </a:path>
            </a:pathLst>
          </a:custGeom>
          <a:solidFill>
            <a:srgbClr val="FEDC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104F12-6E5C-4CCC-A89D-5440EE957819}"/>
              </a:ext>
            </a:extLst>
          </p:cNvPr>
          <p:cNvSpPr/>
          <p:nvPr/>
        </p:nvSpPr>
        <p:spPr>
          <a:xfrm>
            <a:off x="199241" y="173017"/>
            <a:ext cx="11793517" cy="6511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pic>
        <p:nvPicPr>
          <p:cNvPr id="2050" name="Picture 2" descr="Calendar free icon">
            <a:extLst>
              <a:ext uri="{FF2B5EF4-FFF2-40B4-BE49-F238E27FC236}">
                <a16:creationId xmlns:a16="http://schemas.microsoft.com/office/drawing/2014/main" id="{55562F68-5D4F-49A8-BFFC-C38F9226B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894">
            <a:off x="581672" y="2810871"/>
            <a:ext cx="3180074" cy="318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FDBF601-A5B8-4226-9B53-FB24C449B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04314"/>
              </p:ext>
            </p:extLst>
          </p:nvPr>
        </p:nvGraphicFramePr>
        <p:xfrm>
          <a:off x="2936148" y="422105"/>
          <a:ext cx="8472879" cy="6017684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824293">
                  <a:extLst>
                    <a:ext uri="{9D8B030D-6E8A-4147-A177-3AD203B41FA5}">
                      <a16:colId xmlns:a16="http://schemas.microsoft.com/office/drawing/2014/main" val="505237799"/>
                    </a:ext>
                  </a:extLst>
                </a:gridCol>
                <a:gridCol w="2824293">
                  <a:extLst>
                    <a:ext uri="{9D8B030D-6E8A-4147-A177-3AD203B41FA5}">
                      <a16:colId xmlns:a16="http://schemas.microsoft.com/office/drawing/2014/main" val="1536827152"/>
                    </a:ext>
                  </a:extLst>
                </a:gridCol>
                <a:gridCol w="2824293">
                  <a:extLst>
                    <a:ext uri="{9D8B030D-6E8A-4147-A177-3AD203B41FA5}">
                      <a16:colId xmlns:a16="http://schemas.microsoft.com/office/drawing/2014/main" val="400398731"/>
                    </a:ext>
                  </a:extLst>
                </a:gridCol>
              </a:tblGrid>
              <a:tr h="3256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기간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범위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정리 및 발표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278833"/>
                  </a:ext>
                </a:extLst>
              </a:tr>
              <a:tr h="42170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  <a:r>
                        <a:rPr lang="ko-KR" altLang="en-US" sz="140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회차</a:t>
                      </a: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(3.10 ~ 3.17)</a:t>
                      </a:r>
                      <a:endParaRPr lang="ko-KR" altLang="en-US" sz="14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장</a:t>
                      </a: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&amp;2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장</a:t>
                      </a: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&amp;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부록</a:t>
                      </a:r>
                      <a:endParaRPr lang="en-US" altLang="ko-KR" sz="14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05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sz="105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인공 지능</a:t>
                      </a:r>
                      <a:r>
                        <a:rPr lang="en-US" altLang="ko-KR" sz="105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105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머신 러닝 개요</a:t>
                      </a:r>
                      <a:endParaRPr lang="en-US" altLang="ko-KR" sz="105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sz="105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학습 환경 설치</a:t>
                      </a:r>
                      <a:endParaRPr lang="en-US" altLang="ko-KR" sz="105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sz="105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코랩</a:t>
                      </a:r>
                      <a:r>
                        <a:rPr lang="en-US" altLang="ko-KR" sz="105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</a:t>
                      </a:r>
                      <a:r>
                        <a:rPr lang="ko-KR" altLang="en-US" sz="105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ko-KR" altLang="en-US" sz="105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캐글</a:t>
                      </a:r>
                      <a:r>
                        <a:rPr lang="ko-KR" altLang="en-US" sz="105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사용법</a:t>
                      </a:r>
                      <a:endParaRPr lang="en-US" altLang="ko-KR" sz="105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장</a:t>
                      </a: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부록</a:t>
                      </a: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: </a:t>
                      </a:r>
                      <a:r>
                        <a:rPr lang="ko-KR" altLang="en-US" sz="140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오채린</a:t>
                      </a:r>
                      <a:endParaRPr lang="ko-KR" altLang="en-US" sz="14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339353"/>
                  </a:ext>
                </a:extLst>
              </a:tr>
              <a:tr h="4951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장</a:t>
                      </a: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: 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양지원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043671"/>
                  </a:ext>
                </a:extLst>
              </a:tr>
              <a:tr h="42381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  <a:r>
                        <a:rPr lang="ko-KR" altLang="en-US" sz="140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회차</a:t>
                      </a: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(3.17 ~ 3.24)</a:t>
                      </a:r>
                      <a:endParaRPr lang="ko-KR" altLang="en-US" sz="14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장</a:t>
                      </a: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&amp;4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장</a:t>
                      </a: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&amp;5.1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장</a:t>
                      </a:r>
                      <a:endParaRPr lang="en-US" altLang="ko-KR" sz="14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05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sz="105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지도학습</a:t>
                      </a:r>
                      <a:r>
                        <a:rPr lang="en-US" altLang="ko-KR" sz="105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105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비지도학습 알고리즘</a:t>
                      </a:r>
                      <a:endParaRPr lang="en-US" altLang="ko-KR" sz="105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sz="105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딥러닝</a:t>
                      </a:r>
                      <a:r>
                        <a:rPr lang="ko-KR" altLang="en-US" sz="105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개요 </a:t>
                      </a:r>
                      <a:endParaRPr lang="en-US" altLang="ko-KR" sz="105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05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 CNN </a:t>
                      </a:r>
                      <a:r>
                        <a:rPr lang="ko-KR" altLang="en-US" sz="105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개요 및 기본 예제</a:t>
                      </a:r>
                      <a:r>
                        <a:rPr lang="en-US" altLang="ko-KR" sz="105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endParaRPr lang="ko-KR" altLang="en-US" sz="105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장</a:t>
                      </a: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: 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장지수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022954"/>
                  </a:ext>
                </a:extLst>
              </a:tr>
              <a:tr h="4930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장</a:t>
                      </a: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5.1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장</a:t>
                      </a: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: 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전민재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796231"/>
                  </a:ext>
                </a:extLst>
              </a:tr>
              <a:tr h="35028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  <a:r>
                        <a:rPr lang="ko-KR" altLang="en-US" sz="140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회차</a:t>
                      </a: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(3.24 ~ 3.31)</a:t>
                      </a:r>
                      <a:endParaRPr lang="ko-KR" altLang="en-US" sz="14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5.1~5.3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장</a:t>
                      </a: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&amp;6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장</a:t>
                      </a:r>
                      <a:endParaRPr lang="en-US" altLang="ko-KR" sz="14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endParaRPr lang="en-US" altLang="ko-KR" sz="105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sz="105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합성곱</a:t>
                      </a:r>
                      <a:r>
                        <a:rPr lang="ko-KR" altLang="en-US" sz="105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신경망에 활용되는 기법</a:t>
                      </a:r>
                      <a:endParaRPr lang="en-US" altLang="ko-KR" sz="105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sz="105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다양한 </a:t>
                      </a:r>
                      <a:r>
                        <a:rPr lang="en-US" altLang="ko-KR" sz="105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CNN </a:t>
                      </a:r>
                      <a:r>
                        <a:rPr lang="ko-KR" altLang="en-US" sz="105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유형</a:t>
                      </a:r>
                      <a:endParaRPr lang="en-US" altLang="ko-KR" sz="105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5.1~5.3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장</a:t>
                      </a: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: </a:t>
                      </a:r>
                      <a:r>
                        <a:rPr lang="ko-KR" altLang="en-US" sz="140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최다영</a:t>
                      </a:r>
                      <a:endParaRPr lang="ko-KR" altLang="en-US" sz="14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52448"/>
                  </a:ext>
                </a:extLst>
              </a:tr>
              <a:tr h="4113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장</a:t>
                      </a: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: </a:t>
                      </a:r>
                      <a:r>
                        <a:rPr lang="ko-KR" altLang="en-US" sz="140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최인하</a:t>
                      </a:r>
                      <a:endParaRPr lang="ko-KR" altLang="en-US" sz="14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006827"/>
                  </a:ext>
                </a:extLst>
              </a:tr>
              <a:tr h="35028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</a:t>
                      </a:r>
                      <a:r>
                        <a:rPr lang="ko-KR" altLang="en-US" sz="140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회차</a:t>
                      </a: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(3.31 ~ 4.7)</a:t>
                      </a:r>
                      <a:endParaRPr lang="ko-KR" altLang="en-US" sz="14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7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장</a:t>
                      </a: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&amp;8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장</a:t>
                      </a:r>
                      <a:endParaRPr lang="en-US" altLang="ko-KR" sz="14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endParaRPr lang="en-US" altLang="ko-KR" sz="105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sz="105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시계열 분석</a:t>
                      </a:r>
                      <a:endParaRPr lang="en-US" altLang="ko-KR" sz="105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sz="105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성능 최적화 기법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7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장</a:t>
                      </a: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: 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이은재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699069"/>
                  </a:ext>
                </a:extLst>
              </a:tr>
              <a:tr h="4113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8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장</a:t>
                      </a: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: 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김지윤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07550"/>
                  </a:ext>
                </a:extLst>
              </a:tr>
              <a:tr h="42170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</a:t>
                      </a:r>
                      <a:r>
                        <a:rPr lang="ko-KR" altLang="en-US" sz="140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회차</a:t>
                      </a: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(4.7 ~ 4.14)</a:t>
                      </a:r>
                      <a:endParaRPr lang="ko-KR" altLang="en-US" sz="14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9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장</a:t>
                      </a: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&amp;10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장</a:t>
                      </a: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&amp;11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장</a:t>
                      </a:r>
                      <a:endParaRPr lang="en-US" altLang="ko-KR" sz="14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endParaRPr lang="en-US" altLang="ko-KR" sz="105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sz="105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자연어 처리 이론</a:t>
                      </a:r>
                      <a:endParaRPr lang="en-US" altLang="ko-KR" sz="105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sz="105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전처리</a:t>
                      </a:r>
                      <a:r>
                        <a:rPr lang="ko-KR" altLang="en-US" sz="105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및 </a:t>
                      </a:r>
                      <a:r>
                        <a:rPr lang="ko-KR" altLang="en-US" sz="105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임베딩</a:t>
                      </a:r>
                      <a:r>
                        <a:rPr lang="ko-KR" altLang="en-US" sz="105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방법</a:t>
                      </a:r>
                      <a:endParaRPr lang="en-US" altLang="ko-KR" sz="105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sz="105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클러스터링 개요 및 유형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9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장</a:t>
                      </a: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11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장</a:t>
                      </a: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: </a:t>
                      </a:r>
                      <a:r>
                        <a:rPr lang="ko-KR" altLang="en-US" sz="140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오채린</a:t>
                      </a:r>
                      <a:endParaRPr lang="ko-KR" altLang="en-US" sz="14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972405"/>
                  </a:ext>
                </a:extLst>
              </a:tr>
              <a:tr h="4951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10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장</a:t>
                      </a: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: 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양지원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922547"/>
                  </a:ext>
                </a:extLst>
              </a:tr>
              <a:tr h="35028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</a:t>
                      </a:r>
                      <a:r>
                        <a:rPr lang="ko-KR" altLang="en-US" sz="140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회차</a:t>
                      </a: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(4.14 ~ 4.21)</a:t>
                      </a:r>
                      <a:endParaRPr lang="ko-KR" altLang="en-US" sz="14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12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장</a:t>
                      </a: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&amp;13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장</a:t>
                      </a:r>
                      <a:endParaRPr lang="en-US" altLang="ko-KR" sz="14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05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sz="105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강화 학습 개요 및 기법</a:t>
                      </a:r>
                      <a:endParaRPr lang="en-US" altLang="ko-KR" sz="105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sz="105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생성 모델 개요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12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장</a:t>
                      </a: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: 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장지수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244434"/>
                  </a:ext>
                </a:extLst>
              </a:tr>
              <a:tr h="4113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13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장</a:t>
                      </a: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: 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전민재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081322"/>
                  </a:ext>
                </a:extLst>
              </a:tr>
              <a:tr h="5027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7</a:t>
                      </a:r>
                      <a:r>
                        <a:rPr lang="ko-KR" altLang="en-US" sz="140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회차</a:t>
                      </a: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(4.21 ~ )</a:t>
                      </a:r>
                      <a:endParaRPr lang="ko-KR" altLang="en-US" sz="14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학습한 내용을 바탕으로 원하는 실습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415151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04A245B8-22FA-443A-B6E7-4D23889C6EA6}"/>
              </a:ext>
            </a:extLst>
          </p:cNvPr>
          <p:cNvSpPr/>
          <p:nvPr/>
        </p:nvSpPr>
        <p:spPr>
          <a:xfrm>
            <a:off x="381521" y="391289"/>
            <a:ext cx="24791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  <a:cs typeface="코트라 볼드체" panose="02020603020101020101" pitchFamily="18" charset="-127"/>
              </a:rPr>
              <a:t>*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  <a:cs typeface="코트라 볼드체" panose="02020603020101020101" pitchFamily="18" charset="-127"/>
              </a:rPr>
              <a:t> 개인 스케줄에 따라 일정은 변경 가능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  <a:cs typeface="코트라 볼드체" panose="02020603020101020101" pitchFamily="18" charset="-127"/>
            </a:endParaRPr>
          </a:p>
          <a:p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*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발표는 약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</a:t>
            </a:r>
            <a:r>
              <a:rPr lang="ko-KR" altLang="en-US" sz="16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분씩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</a:p>
          <a:p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*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모든 발표자료는 </a:t>
            </a:r>
            <a:r>
              <a:rPr lang="ko-KR" altLang="en-US" sz="16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드롭박스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폴더에 업로드</a:t>
            </a:r>
          </a:p>
          <a:p>
            <a:pPr algn="just"/>
            <a:endParaRPr lang="ko-KR" altLang="en-US" sz="16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코트라 볼드체" panose="02020603020101020101" pitchFamily="18" charset="-127"/>
              <a:ea typeface="코트라 볼드체" panose="02020603020101020101" pitchFamily="18" charset="-127"/>
              <a:cs typeface="코트라 볼드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5794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AA94C32B-4DD4-1860-53A1-DD127ABCD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104F12-6E5C-4CCC-A89D-5440EE957819}"/>
              </a:ext>
            </a:extLst>
          </p:cNvPr>
          <p:cNvSpPr/>
          <p:nvPr/>
        </p:nvSpPr>
        <p:spPr>
          <a:xfrm>
            <a:off x="199241" y="173017"/>
            <a:ext cx="11793517" cy="6511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506E224-1E92-2E41-7D64-866FDDC47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706590"/>
              </p:ext>
            </p:extLst>
          </p:nvPr>
        </p:nvGraphicFramePr>
        <p:xfrm>
          <a:off x="673444" y="1063309"/>
          <a:ext cx="10845109" cy="5430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7034">
                  <a:extLst>
                    <a:ext uri="{9D8B030D-6E8A-4147-A177-3AD203B41FA5}">
                      <a16:colId xmlns:a16="http://schemas.microsoft.com/office/drawing/2014/main" val="3826774071"/>
                    </a:ext>
                  </a:extLst>
                </a:gridCol>
                <a:gridCol w="1501630">
                  <a:extLst>
                    <a:ext uri="{9D8B030D-6E8A-4147-A177-3AD203B41FA5}">
                      <a16:colId xmlns:a16="http://schemas.microsoft.com/office/drawing/2014/main" val="1080526598"/>
                    </a:ext>
                  </a:extLst>
                </a:gridCol>
                <a:gridCol w="510932">
                  <a:extLst>
                    <a:ext uri="{9D8B030D-6E8A-4147-A177-3AD203B41FA5}">
                      <a16:colId xmlns:a16="http://schemas.microsoft.com/office/drawing/2014/main" val="3181420431"/>
                    </a:ext>
                  </a:extLst>
                </a:gridCol>
                <a:gridCol w="5557580">
                  <a:extLst>
                    <a:ext uri="{9D8B030D-6E8A-4147-A177-3AD203B41FA5}">
                      <a16:colId xmlns:a16="http://schemas.microsoft.com/office/drawing/2014/main" val="1126016439"/>
                    </a:ext>
                  </a:extLst>
                </a:gridCol>
                <a:gridCol w="2437933">
                  <a:extLst>
                    <a:ext uri="{9D8B030D-6E8A-4147-A177-3AD203B41FA5}">
                      <a16:colId xmlns:a16="http://schemas.microsoft.com/office/drawing/2014/main" val="3322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주차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구분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번호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논문 제목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발표자 후보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05568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주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(3/17 </a:t>
                      </a:r>
                      <a:r>
                        <a:rPr lang="ko-KR" altLang="en-US" sz="1000" dirty="0"/>
                        <a:t>발표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폰트 속성 기반 추천 시스템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박연희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민성경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임순범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“Find Your Font :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맞춤형 폰트 추천 프로그램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한국정보과학회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종합학술대회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2016.6.29~7.1,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제주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ICC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오채린</a:t>
                      </a:r>
                      <a:r>
                        <a:rPr lang="ko-KR" altLang="en-US" sz="1000" dirty="0"/>
                        <a:t> 김지윤 </a:t>
                      </a:r>
                      <a:r>
                        <a:rPr lang="ko-KR" altLang="en-US" sz="1000" dirty="0" err="1"/>
                        <a:t>최인하</a:t>
                      </a:r>
                      <a:r>
                        <a:rPr lang="ko-KR" altLang="en-US" sz="1000" dirty="0"/>
                        <a:t> 장지수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682801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김현영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임순범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“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한글 글꼴 추천시스템을 위한 </a:t>
                      </a:r>
                      <a:r>
                        <a:rPr lang="ko-KR" altLang="en-US" sz="1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크라우드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방식의 감성 속성 적용 및 분석”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멀티미디어학회 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논문지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제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권 제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호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pp.704-712, 2017.4 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오채린</a:t>
                      </a:r>
                      <a:r>
                        <a:rPr lang="ko-KR" altLang="en-US" sz="1000" dirty="0"/>
                        <a:t> 전민재 </a:t>
                      </a:r>
                      <a:r>
                        <a:rPr lang="ko-KR" altLang="en-US" sz="1000" dirty="0" err="1"/>
                        <a:t>최인하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최다영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033087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조우진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조효동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임순범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송유정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“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한글과 한자 </a:t>
                      </a:r>
                      <a:r>
                        <a:rPr lang="ko-KR" altLang="en-US" sz="1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획요소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간 매핑 조합 연구”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한국콘텐츠학회논문지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Vol. 23 No. 1, pp. 275-282, 2023.1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이은재 전민재 </a:t>
                      </a:r>
                      <a:r>
                        <a:rPr lang="ko-KR" altLang="en-US" sz="1000" dirty="0" err="1"/>
                        <a:t>최다영</a:t>
                      </a:r>
                      <a:r>
                        <a:rPr lang="ko-KR" altLang="en-US" sz="1000" dirty="0"/>
                        <a:t> 양지원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74380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지영서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임순범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“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감정 기반 키워드 속성값 산출에 따른 글꼴 추천 서비스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멀티미디어학회 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논문지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제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권 제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호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pp. 999-1006, 2022.8 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이은재 김지윤 장지수 양지원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7111668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주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(3/24 </a:t>
                      </a:r>
                      <a:r>
                        <a:rPr lang="ko-KR" altLang="en-US" sz="1000" dirty="0"/>
                        <a:t>발표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딥러닝 기반 폰트 생성 및 추천 시스템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73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전자연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지영서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박동연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임순범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”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딥러닝 학습을 이용한 한글 글꼴 자동 제작 시스템에서 글자 쌍의 매핑 기준 평가“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멀티미디어학회 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논문지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제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권 제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호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pp. 850-861, 2020.7. 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양지원 </a:t>
                      </a:r>
                      <a:r>
                        <a:rPr lang="ko-KR" altLang="en-US" sz="1000" dirty="0" err="1"/>
                        <a:t>최인하</a:t>
                      </a:r>
                      <a:r>
                        <a:rPr lang="ko-KR" altLang="en-US" sz="1000" dirty="0"/>
                        <a:t> 장지수 전민재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40893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74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전자연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박동연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임서영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지영서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임순범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"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글꼴 유사도 판단을 위한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Faster R-CNN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기반 한글 글꼴 </a:t>
                      </a:r>
                      <a:r>
                        <a:rPr lang="ko-KR" altLang="en-US" sz="1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획요소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자동 추출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멀티미디어학회 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논문지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제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권 제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호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pp. 953-964, 2020.8. 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전민재 김지윤 이은재 </a:t>
                      </a:r>
                      <a:r>
                        <a:rPr lang="ko-KR" altLang="en-US" sz="1000" dirty="0" err="1"/>
                        <a:t>오채린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43929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76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윤지애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송유정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전자연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안병학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임순범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“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글꼴 유사도 판단을 위한 한글 형태소의 글자 </a:t>
                      </a:r>
                      <a:r>
                        <a:rPr lang="ko-KR" altLang="en-US" sz="1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크기별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영향력 검증 및 분석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멀티미디어학회 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논문지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제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권 제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호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pp. 1059-1068, 2022.8 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최다영</a:t>
                      </a:r>
                      <a:r>
                        <a:rPr lang="ko-KR" altLang="en-US" sz="1000" dirty="0"/>
                        <a:t> 장지수 김지윤 이은재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47397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77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전자연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임순범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“CNN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기반 이미지 </a:t>
                      </a:r>
                      <a:r>
                        <a:rPr lang="ko-KR" altLang="en-US" sz="1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임베딩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모델을 이용한 한글 </a:t>
                      </a:r>
                      <a:r>
                        <a:rPr lang="ko-KR" altLang="en-US" sz="1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획요소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기반 유사 글꼴 추천 기법”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멀티미디어학회 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논문지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제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권 제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호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pp. , 2023.2 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양지원 </a:t>
                      </a:r>
                      <a:r>
                        <a:rPr lang="ko-KR" altLang="en-US" sz="1000" dirty="0" err="1"/>
                        <a:t>최인하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최다영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오채린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675775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주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(3/31 </a:t>
                      </a:r>
                      <a:r>
                        <a:rPr lang="ko-KR" altLang="en-US" sz="1000" dirty="0"/>
                        <a:t>발표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키네틱 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타이포그래피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조윤아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우성호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임순범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“</a:t>
                      </a:r>
                      <a:r>
                        <a:rPr lang="ko-KR" altLang="en-US" sz="1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키네틱타이포그래피를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위한 </a:t>
                      </a:r>
                      <a:r>
                        <a:rPr lang="ko-KR" altLang="en-US" sz="1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기본모션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설계 및 개발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멀티미디어학회 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논문지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제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권 제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호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pp. 763-771, 2015. 6 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오채린</a:t>
                      </a:r>
                      <a:r>
                        <a:rPr lang="ko-KR" altLang="en-US" sz="1000" dirty="0"/>
                        <a:t> 이은재 김지윤 </a:t>
                      </a:r>
                      <a:r>
                        <a:rPr lang="ko-KR" altLang="en-US" sz="1000" dirty="0" err="1"/>
                        <a:t>최인하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0716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88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정승아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이다솜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임순범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“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요소를 고려한 키네틱 </a:t>
                      </a:r>
                      <a:r>
                        <a:rPr lang="ko-KR" altLang="en-US" sz="1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타이포그래피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시스템의 확장”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멀티미디어학회 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논문지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제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권 제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호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pp.1584-1595, 2017.11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전민재 장지수 </a:t>
                      </a:r>
                      <a:r>
                        <a:rPr lang="ko-KR" altLang="en-US" sz="1000" dirty="0" err="1"/>
                        <a:t>최다영</a:t>
                      </a:r>
                      <a:r>
                        <a:rPr lang="ko-KR" altLang="en-US" sz="1000" dirty="0"/>
                        <a:t> 양지원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708971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폰트 기타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95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96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정보통신단체표준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TTAK.KO-10.1285,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한글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가변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폰트를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위한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변형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축의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설정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지침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숙명여대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숭실대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㈜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젠솔소프트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공동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개발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2021.6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임순범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최재영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정근호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“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한글 가변 폰트를 위한 변형 축의 표준안 소개”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TTA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저널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197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호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pp.105-110,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한국정보통신기술협회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2021.9 (ISSN 1975-5112)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전민재 장지수 </a:t>
                      </a:r>
                      <a:r>
                        <a:rPr lang="ko-KR" altLang="en-US" sz="1000" dirty="0" err="1"/>
                        <a:t>최다영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최인하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938576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박동연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조세란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김남희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임순범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“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날씨에 따른 한글 폰트 윤곽선 벡터 변형 알고리즘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멀티미디어학회 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논문지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제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권 제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호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pp. 1328-1337, 2022.9 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오채린</a:t>
                      </a:r>
                      <a:r>
                        <a:rPr lang="ko-KR" altLang="en-US" sz="1000" dirty="0"/>
                        <a:t> 이은재 김지윤 양지원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7575889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3D9B1EC7-D953-A6F1-36BA-0392773C3F7B}"/>
              </a:ext>
            </a:extLst>
          </p:cNvPr>
          <p:cNvSpPr/>
          <p:nvPr/>
        </p:nvSpPr>
        <p:spPr>
          <a:xfrm>
            <a:off x="496116" y="356553"/>
            <a:ext cx="62092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2023-1 </a:t>
            </a:r>
            <a:r>
              <a:rPr lang="ko-KR" altLang="en-US" sz="28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민트랩</a:t>
            </a:r>
            <a:r>
              <a:rPr lang="ko-KR" altLang="en-US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논문 발표 일정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DC86AC9-9A4F-58CE-257C-A1DE0588F012}"/>
              </a:ext>
            </a:extLst>
          </p:cNvPr>
          <p:cNvSpPr/>
          <p:nvPr/>
        </p:nvSpPr>
        <p:spPr>
          <a:xfrm>
            <a:off x="5322493" y="324645"/>
            <a:ext cx="620929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*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발표는 약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분씩</a:t>
            </a:r>
            <a:r>
              <a:rPr lang="en-US" altLang="ko-KR" sz="1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</a:p>
          <a:p>
            <a:pPr algn="r"/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*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논문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개당 랜덤 발표자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명 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r"/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*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모든 발표자료는 </a:t>
            </a: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드롭박스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폴더에 업로드</a:t>
            </a:r>
          </a:p>
        </p:txBody>
      </p:sp>
    </p:spTree>
    <p:extLst>
      <p:ext uri="{BB962C8B-B14F-4D97-AF65-F5344CB8AC3E}">
        <p14:creationId xmlns:p14="http://schemas.microsoft.com/office/powerpoint/2010/main" val="358526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8918E75-A56E-4C67-AE13-D44CDE55C0D6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701AC134-88F5-4457-9831-DB043490240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12268674 w 12268674"/>
                <a:gd name="connsiteY0" fmla="*/ 6495558 h 6866392"/>
                <a:gd name="connsiteX1" fmla="*/ 12268674 w 12268674"/>
                <a:gd name="connsiteY1" fmla="*/ 6866392 h 6866392"/>
                <a:gd name="connsiteX2" fmla="*/ 11905965 w 12268674"/>
                <a:gd name="connsiteY2" fmla="*/ 6866392 h 6866392"/>
                <a:gd name="connsiteX3" fmla="*/ 12268674 w 12268674"/>
                <a:gd name="connsiteY3" fmla="*/ 5860080 h 6866392"/>
                <a:gd name="connsiteX4" fmla="*/ 12268674 w 12268674"/>
                <a:gd name="connsiteY4" fmla="*/ 6342969 h 6866392"/>
                <a:gd name="connsiteX5" fmla="*/ 11756719 w 12268674"/>
                <a:gd name="connsiteY5" fmla="*/ 6866392 h 6866392"/>
                <a:gd name="connsiteX6" fmla="*/ 11284411 w 12268674"/>
                <a:gd name="connsiteY6" fmla="*/ 6866392 h 6866392"/>
                <a:gd name="connsiteX7" fmla="*/ 12268674 w 12268674"/>
                <a:gd name="connsiteY7" fmla="*/ 5224601 h 6866392"/>
                <a:gd name="connsiteX8" fmla="*/ 12268674 w 12268674"/>
                <a:gd name="connsiteY8" fmla="*/ 5707491 h 6866392"/>
                <a:gd name="connsiteX9" fmla="*/ 11135165 w 12268674"/>
                <a:gd name="connsiteY9" fmla="*/ 6866392 h 6866392"/>
                <a:gd name="connsiteX10" fmla="*/ 10662857 w 12268674"/>
                <a:gd name="connsiteY10" fmla="*/ 6866392 h 6866392"/>
                <a:gd name="connsiteX11" fmla="*/ 12268674 w 12268674"/>
                <a:gd name="connsiteY11" fmla="*/ 4589124 h 6866392"/>
                <a:gd name="connsiteX12" fmla="*/ 12268674 w 12268674"/>
                <a:gd name="connsiteY12" fmla="*/ 5072012 h 6866392"/>
                <a:gd name="connsiteX13" fmla="*/ 10513611 w 12268674"/>
                <a:gd name="connsiteY13" fmla="*/ 6866392 h 6866392"/>
                <a:gd name="connsiteX14" fmla="*/ 10041302 w 12268674"/>
                <a:gd name="connsiteY14" fmla="*/ 6866392 h 6866392"/>
                <a:gd name="connsiteX15" fmla="*/ 12268674 w 12268674"/>
                <a:gd name="connsiteY15" fmla="*/ 3953646 h 6866392"/>
                <a:gd name="connsiteX16" fmla="*/ 12268674 w 12268674"/>
                <a:gd name="connsiteY16" fmla="*/ 4436535 h 6866392"/>
                <a:gd name="connsiteX17" fmla="*/ 9892057 w 12268674"/>
                <a:gd name="connsiteY17" fmla="*/ 6866392 h 6866392"/>
                <a:gd name="connsiteX18" fmla="*/ 9419748 w 12268674"/>
                <a:gd name="connsiteY18" fmla="*/ 6866392 h 6866392"/>
                <a:gd name="connsiteX19" fmla="*/ 12268674 w 12268674"/>
                <a:gd name="connsiteY19" fmla="*/ 3318168 h 6866392"/>
                <a:gd name="connsiteX20" fmla="*/ 12268674 w 12268674"/>
                <a:gd name="connsiteY20" fmla="*/ 3801057 h 6866392"/>
                <a:gd name="connsiteX21" fmla="*/ 9270503 w 12268674"/>
                <a:gd name="connsiteY21" fmla="*/ 6866392 h 6866392"/>
                <a:gd name="connsiteX22" fmla="*/ 8798194 w 12268674"/>
                <a:gd name="connsiteY22" fmla="*/ 6866392 h 6866392"/>
                <a:gd name="connsiteX23" fmla="*/ 12268674 w 12268674"/>
                <a:gd name="connsiteY23" fmla="*/ 2682690 h 6866392"/>
                <a:gd name="connsiteX24" fmla="*/ 12268674 w 12268674"/>
                <a:gd name="connsiteY24" fmla="*/ 3165579 h 6866392"/>
                <a:gd name="connsiteX25" fmla="*/ 8648949 w 12268674"/>
                <a:gd name="connsiteY25" fmla="*/ 6866392 h 6866392"/>
                <a:gd name="connsiteX26" fmla="*/ 8176641 w 12268674"/>
                <a:gd name="connsiteY26" fmla="*/ 6866392 h 6866392"/>
                <a:gd name="connsiteX27" fmla="*/ 12268674 w 12268674"/>
                <a:gd name="connsiteY27" fmla="*/ 2047212 h 6866392"/>
                <a:gd name="connsiteX28" fmla="*/ 12268674 w 12268674"/>
                <a:gd name="connsiteY28" fmla="*/ 2530101 h 6866392"/>
                <a:gd name="connsiteX29" fmla="*/ 8027395 w 12268674"/>
                <a:gd name="connsiteY29" fmla="*/ 6866392 h 6866392"/>
                <a:gd name="connsiteX30" fmla="*/ 7555087 w 12268674"/>
                <a:gd name="connsiteY30" fmla="*/ 6866392 h 6866392"/>
                <a:gd name="connsiteX31" fmla="*/ 12268674 w 12268674"/>
                <a:gd name="connsiteY31" fmla="*/ 1411734 h 6866392"/>
                <a:gd name="connsiteX32" fmla="*/ 12268674 w 12268674"/>
                <a:gd name="connsiteY32" fmla="*/ 1894623 h 6866392"/>
                <a:gd name="connsiteX33" fmla="*/ 7405842 w 12268674"/>
                <a:gd name="connsiteY33" fmla="*/ 6866392 h 6866392"/>
                <a:gd name="connsiteX34" fmla="*/ 6933534 w 12268674"/>
                <a:gd name="connsiteY34" fmla="*/ 6866392 h 6866392"/>
                <a:gd name="connsiteX35" fmla="*/ 12268674 w 12268674"/>
                <a:gd name="connsiteY35" fmla="*/ 776256 h 6866392"/>
                <a:gd name="connsiteX36" fmla="*/ 12268674 w 12268674"/>
                <a:gd name="connsiteY36" fmla="*/ 1259145 h 6866392"/>
                <a:gd name="connsiteX37" fmla="*/ 6784288 w 12268674"/>
                <a:gd name="connsiteY37" fmla="*/ 6866392 h 6866392"/>
                <a:gd name="connsiteX38" fmla="*/ 6311980 w 12268674"/>
                <a:gd name="connsiteY38" fmla="*/ 6866392 h 6866392"/>
                <a:gd name="connsiteX39" fmla="*/ 12268674 w 12268674"/>
                <a:gd name="connsiteY39" fmla="*/ 140778 h 6866392"/>
                <a:gd name="connsiteX40" fmla="*/ 12268674 w 12268674"/>
                <a:gd name="connsiteY40" fmla="*/ 623667 h 6866392"/>
                <a:gd name="connsiteX41" fmla="*/ 6162734 w 12268674"/>
                <a:gd name="connsiteY41" fmla="*/ 6866392 h 6866392"/>
                <a:gd name="connsiteX42" fmla="*/ 5690425 w 12268674"/>
                <a:gd name="connsiteY42" fmla="*/ 6866392 h 6866392"/>
                <a:gd name="connsiteX43" fmla="*/ 11784814 w 12268674"/>
                <a:gd name="connsiteY43" fmla="*/ 0 h 6866392"/>
                <a:gd name="connsiteX44" fmla="*/ 12257122 w 12268674"/>
                <a:gd name="connsiteY44" fmla="*/ 0 h 6866392"/>
                <a:gd name="connsiteX45" fmla="*/ 5541180 w 12268674"/>
                <a:gd name="connsiteY45" fmla="*/ 6866392 h 6866392"/>
                <a:gd name="connsiteX46" fmla="*/ 5068874 w 12268674"/>
                <a:gd name="connsiteY46" fmla="*/ 6866392 h 6866392"/>
                <a:gd name="connsiteX47" fmla="*/ 11163260 w 12268674"/>
                <a:gd name="connsiteY47" fmla="*/ 0 h 6866392"/>
                <a:gd name="connsiteX48" fmla="*/ 11635569 w 12268674"/>
                <a:gd name="connsiteY48" fmla="*/ 0 h 6866392"/>
                <a:gd name="connsiteX49" fmla="*/ 4919628 w 12268674"/>
                <a:gd name="connsiteY49" fmla="*/ 6866392 h 6866392"/>
                <a:gd name="connsiteX50" fmla="*/ 4447317 w 12268674"/>
                <a:gd name="connsiteY50" fmla="*/ 6866392 h 6866392"/>
                <a:gd name="connsiteX51" fmla="*/ 10541706 w 12268674"/>
                <a:gd name="connsiteY51" fmla="*/ 0 h 6866392"/>
                <a:gd name="connsiteX52" fmla="*/ 11014014 w 12268674"/>
                <a:gd name="connsiteY52" fmla="*/ 0 h 6866392"/>
                <a:gd name="connsiteX53" fmla="*/ 4298074 w 12268674"/>
                <a:gd name="connsiteY53" fmla="*/ 6866392 h 6866392"/>
                <a:gd name="connsiteX54" fmla="*/ 3825764 w 12268674"/>
                <a:gd name="connsiteY54" fmla="*/ 6866392 h 6866392"/>
                <a:gd name="connsiteX55" fmla="*/ 9920152 w 12268674"/>
                <a:gd name="connsiteY55" fmla="*/ 0 h 6866392"/>
                <a:gd name="connsiteX56" fmla="*/ 10392461 w 12268674"/>
                <a:gd name="connsiteY56" fmla="*/ 0 h 6866392"/>
                <a:gd name="connsiteX57" fmla="*/ 3676520 w 12268674"/>
                <a:gd name="connsiteY57" fmla="*/ 6866392 h 6866392"/>
                <a:gd name="connsiteX58" fmla="*/ 3204211 w 12268674"/>
                <a:gd name="connsiteY58" fmla="*/ 6866392 h 6866392"/>
                <a:gd name="connsiteX59" fmla="*/ 9298599 w 12268674"/>
                <a:gd name="connsiteY59" fmla="*/ 0 h 6866392"/>
                <a:gd name="connsiteX60" fmla="*/ 9770907 w 12268674"/>
                <a:gd name="connsiteY60" fmla="*/ 0 h 6866392"/>
                <a:gd name="connsiteX61" fmla="*/ 3054966 w 12268674"/>
                <a:gd name="connsiteY61" fmla="*/ 6866392 h 6866392"/>
                <a:gd name="connsiteX62" fmla="*/ 2582656 w 12268674"/>
                <a:gd name="connsiteY62" fmla="*/ 6866392 h 6866392"/>
                <a:gd name="connsiteX63" fmla="*/ 8677045 w 12268674"/>
                <a:gd name="connsiteY63" fmla="*/ 0 h 6866392"/>
                <a:gd name="connsiteX64" fmla="*/ 9149353 w 12268674"/>
                <a:gd name="connsiteY64" fmla="*/ 0 h 6866392"/>
                <a:gd name="connsiteX65" fmla="*/ 2433412 w 12268674"/>
                <a:gd name="connsiteY65" fmla="*/ 6866392 h 6866392"/>
                <a:gd name="connsiteX66" fmla="*/ 1961102 w 12268674"/>
                <a:gd name="connsiteY66" fmla="*/ 6866392 h 6866392"/>
                <a:gd name="connsiteX67" fmla="*/ 8055491 w 12268674"/>
                <a:gd name="connsiteY67" fmla="*/ 0 h 6866392"/>
                <a:gd name="connsiteX68" fmla="*/ 8527799 w 12268674"/>
                <a:gd name="connsiteY68" fmla="*/ 0 h 6866392"/>
                <a:gd name="connsiteX69" fmla="*/ 1811857 w 12268674"/>
                <a:gd name="connsiteY69" fmla="*/ 6866392 h 6866392"/>
                <a:gd name="connsiteX70" fmla="*/ 1339548 w 12268674"/>
                <a:gd name="connsiteY70" fmla="*/ 6866392 h 6866392"/>
                <a:gd name="connsiteX71" fmla="*/ 7433937 w 12268674"/>
                <a:gd name="connsiteY71" fmla="*/ 0 h 6866392"/>
                <a:gd name="connsiteX72" fmla="*/ 7906246 w 12268674"/>
                <a:gd name="connsiteY72" fmla="*/ 0 h 6866392"/>
                <a:gd name="connsiteX73" fmla="*/ 1190303 w 12268674"/>
                <a:gd name="connsiteY73" fmla="*/ 6866392 h 6866392"/>
                <a:gd name="connsiteX74" fmla="*/ 717995 w 12268674"/>
                <a:gd name="connsiteY74" fmla="*/ 6866392 h 6866392"/>
                <a:gd name="connsiteX75" fmla="*/ 6812383 w 12268674"/>
                <a:gd name="connsiteY75" fmla="*/ 0 h 6866392"/>
                <a:gd name="connsiteX76" fmla="*/ 7284693 w 12268674"/>
                <a:gd name="connsiteY76" fmla="*/ 0 h 6866392"/>
                <a:gd name="connsiteX77" fmla="*/ 568749 w 12268674"/>
                <a:gd name="connsiteY77" fmla="*/ 6866392 h 6866392"/>
                <a:gd name="connsiteX78" fmla="*/ 96441 w 12268674"/>
                <a:gd name="connsiteY78" fmla="*/ 6866392 h 6866392"/>
                <a:gd name="connsiteX79" fmla="*/ 6190831 w 12268674"/>
                <a:gd name="connsiteY79" fmla="*/ 0 h 6866392"/>
                <a:gd name="connsiteX80" fmla="*/ 6663139 w 12268674"/>
                <a:gd name="connsiteY80" fmla="*/ 0 h 6866392"/>
                <a:gd name="connsiteX81" fmla="*/ 0 w 12268674"/>
                <a:gd name="connsiteY81" fmla="*/ 6812405 h 6866392"/>
                <a:gd name="connsiteX82" fmla="*/ 0 w 12268674"/>
                <a:gd name="connsiteY82" fmla="*/ 6329517 h 6866392"/>
                <a:gd name="connsiteX83" fmla="*/ 5569278 w 12268674"/>
                <a:gd name="connsiteY83" fmla="*/ 0 h 6866392"/>
                <a:gd name="connsiteX84" fmla="*/ 6041584 w 12268674"/>
                <a:gd name="connsiteY84" fmla="*/ 0 h 6866392"/>
                <a:gd name="connsiteX85" fmla="*/ 0 w 12268674"/>
                <a:gd name="connsiteY85" fmla="*/ 6176928 h 6866392"/>
                <a:gd name="connsiteX86" fmla="*/ 0 w 12268674"/>
                <a:gd name="connsiteY86" fmla="*/ 5694039 h 6866392"/>
                <a:gd name="connsiteX87" fmla="*/ 4947724 w 12268674"/>
                <a:gd name="connsiteY87" fmla="*/ 0 h 6866392"/>
                <a:gd name="connsiteX88" fmla="*/ 5420032 w 12268674"/>
                <a:gd name="connsiteY88" fmla="*/ 0 h 6866392"/>
                <a:gd name="connsiteX89" fmla="*/ 0 w 12268674"/>
                <a:gd name="connsiteY89" fmla="*/ 5541449 h 6866392"/>
                <a:gd name="connsiteX90" fmla="*/ 0 w 12268674"/>
                <a:gd name="connsiteY90" fmla="*/ 5058561 h 6866392"/>
                <a:gd name="connsiteX91" fmla="*/ 4326169 w 12268674"/>
                <a:gd name="connsiteY91" fmla="*/ 0 h 6866392"/>
                <a:gd name="connsiteX92" fmla="*/ 4798479 w 12268674"/>
                <a:gd name="connsiteY92" fmla="*/ 0 h 6866392"/>
                <a:gd name="connsiteX93" fmla="*/ 0 w 12268674"/>
                <a:gd name="connsiteY93" fmla="*/ 4905971 h 6866392"/>
                <a:gd name="connsiteX94" fmla="*/ 0 w 12268674"/>
                <a:gd name="connsiteY94" fmla="*/ 4423083 h 6866392"/>
                <a:gd name="connsiteX95" fmla="*/ 3704619 w 12268674"/>
                <a:gd name="connsiteY95" fmla="*/ 0 h 6866392"/>
                <a:gd name="connsiteX96" fmla="*/ 4176927 w 12268674"/>
                <a:gd name="connsiteY96" fmla="*/ 0 h 6866392"/>
                <a:gd name="connsiteX97" fmla="*/ 0 w 12268674"/>
                <a:gd name="connsiteY97" fmla="*/ 4270493 h 6866392"/>
                <a:gd name="connsiteX98" fmla="*/ 0 w 12268674"/>
                <a:gd name="connsiteY98" fmla="*/ 3787607 h 6866392"/>
                <a:gd name="connsiteX99" fmla="*/ 3083065 w 12268674"/>
                <a:gd name="connsiteY99" fmla="*/ 0 h 6866392"/>
                <a:gd name="connsiteX100" fmla="*/ 3555374 w 12268674"/>
                <a:gd name="connsiteY100" fmla="*/ 0 h 6866392"/>
                <a:gd name="connsiteX101" fmla="*/ 0 w 12268674"/>
                <a:gd name="connsiteY101" fmla="*/ 3635017 h 6866392"/>
                <a:gd name="connsiteX102" fmla="*/ 0 w 12268674"/>
                <a:gd name="connsiteY102" fmla="*/ 3152129 h 6866392"/>
                <a:gd name="connsiteX103" fmla="*/ 2461512 w 12268674"/>
                <a:gd name="connsiteY103" fmla="*/ 0 h 6866392"/>
                <a:gd name="connsiteX104" fmla="*/ 2933819 w 12268674"/>
                <a:gd name="connsiteY104" fmla="*/ 0 h 6866392"/>
                <a:gd name="connsiteX105" fmla="*/ 0 w 12268674"/>
                <a:gd name="connsiteY105" fmla="*/ 2999539 h 6866392"/>
                <a:gd name="connsiteX106" fmla="*/ 0 w 12268674"/>
                <a:gd name="connsiteY106" fmla="*/ 2516651 h 6866392"/>
                <a:gd name="connsiteX107" fmla="*/ 1839957 w 12268674"/>
                <a:gd name="connsiteY107" fmla="*/ 0 h 6866392"/>
                <a:gd name="connsiteX108" fmla="*/ 2312266 w 12268674"/>
                <a:gd name="connsiteY108" fmla="*/ 0 h 6866392"/>
                <a:gd name="connsiteX109" fmla="*/ 0 w 12268674"/>
                <a:gd name="connsiteY109" fmla="*/ 2364061 h 6866392"/>
                <a:gd name="connsiteX110" fmla="*/ 0 w 12268674"/>
                <a:gd name="connsiteY110" fmla="*/ 1881174 h 6866392"/>
                <a:gd name="connsiteX111" fmla="*/ 1218404 w 12268674"/>
                <a:gd name="connsiteY111" fmla="*/ 0 h 6866392"/>
                <a:gd name="connsiteX112" fmla="*/ 1690712 w 12268674"/>
                <a:gd name="connsiteY112" fmla="*/ 0 h 6866392"/>
                <a:gd name="connsiteX113" fmla="*/ 0 w 12268674"/>
                <a:gd name="connsiteY113" fmla="*/ 1728585 h 6866392"/>
                <a:gd name="connsiteX114" fmla="*/ 0 w 12268674"/>
                <a:gd name="connsiteY114" fmla="*/ 1245696 h 6866392"/>
                <a:gd name="connsiteX115" fmla="*/ 596850 w 12268674"/>
                <a:gd name="connsiteY115" fmla="*/ 0 h 6866392"/>
                <a:gd name="connsiteX116" fmla="*/ 1069158 w 12268674"/>
                <a:gd name="connsiteY116" fmla="*/ 0 h 6866392"/>
                <a:gd name="connsiteX117" fmla="*/ 0 w 12268674"/>
                <a:gd name="connsiteY117" fmla="*/ 1093108 h 6866392"/>
                <a:gd name="connsiteX118" fmla="*/ 0 w 12268674"/>
                <a:gd name="connsiteY118" fmla="*/ 610220 h 6866392"/>
                <a:gd name="connsiteX119" fmla="*/ 0 w 12268674"/>
                <a:gd name="connsiteY119" fmla="*/ 0 h 6866392"/>
                <a:gd name="connsiteX120" fmla="*/ 447604 w 12268674"/>
                <a:gd name="connsiteY120" fmla="*/ 0 h 6866392"/>
                <a:gd name="connsiteX121" fmla="*/ 0 w 12268674"/>
                <a:gd name="connsiteY121" fmla="*/ 457631 h 6866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12268674" h="6866392">
                  <a:moveTo>
                    <a:pt x="12268674" y="6495558"/>
                  </a:moveTo>
                  <a:lnTo>
                    <a:pt x="12268674" y="6866392"/>
                  </a:lnTo>
                  <a:lnTo>
                    <a:pt x="11905965" y="6866392"/>
                  </a:lnTo>
                  <a:close/>
                  <a:moveTo>
                    <a:pt x="12268674" y="5860080"/>
                  </a:moveTo>
                  <a:lnTo>
                    <a:pt x="12268674" y="6342969"/>
                  </a:lnTo>
                  <a:lnTo>
                    <a:pt x="11756719" y="6866392"/>
                  </a:lnTo>
                  <a:lnTo>
                    <a:pt x="11284411" y="6866392"/>
                  </a:lnTo>
                  <a:close/>
                  <a:moveTo>
                    <a:pt x="12268674" y="5224601"/>
                  </a:moveTo>
                  <a:lnTo>
                    <a:pt x="12268674" y="5707491"/>
                  </a:lnTo>
                  <a:lnTo>
                    <a:pt x="11135165" y="6866392"/>
                  </a:lnTo>
                  <a:lnTo>
                    <a:pt x="10662857" y="6866392"/>
                  </a:lnTo>
                  <a:close/>
                  <a:moveTo>
                    <a:pt x="12268674" y="4589124"/>
                  </a:moveTo>
                  <a:lnTo>
                    <a:pt x="12268674" y="5072012"/>
                  </a:lnTo>
                  <a:lnTo>
                    <a:pt x="10513611" y="6866392"/>
                  </a:lnTo>
                  <a:lnTo>
                    <a:pt x="10041302" y="6866392"/>
                  </a:lnTo>
                  <a:close/>
                  <a:moveTo>
                    <a:pt x="12268674" y="3953646"/>
                  </a:moveTo>
                  <a:lnTo>
                    <a:pt x="12268674" y="4436535"/>
                  </a:lnTo>
                  <a:lnTo>
                    <a:pt x="9892057" y="6866392"/>
                  </a:lnTo>
                  <a:lnTo>
                    <a:pt x="9419748" y="6866392"/>
                  </a:lnTo>
                  <a:close/>
                  <a:moveTo>
                    <a:pt x="12268674" y="3318168"/>
                  </a:moveTo>
                  <a:lnTo>
                    <a:pt x="12268674" y="3801057"/>
                  </a:lnTo>
                  <a:lnTo>
                    <a:pt x="9270503" y="6866392"/>
                  </a:lnTo>
                  <a:lnTo>
                    <a:pt x="8798194" y="6866392"/>
                  </a:lnTo>
                  <a:close/>
                  <a:moveTo>
                    <a:pt x="12268674" y="2682690"/>
                  </a:moveTo>
                  <a:lnTo>
                    <a:pt x="12268674" y="3165579"/>
                  </a:lnTo>
                  <a:lnTo>
                    <a:pt x="8648949" y="6866392"/>
                  </a:lnTo>
                  <a:lnTo>
                    <a:pt x="8176641" y="6866392"/>
                  </a:lnTo>
                  <a:close/>
                  <a:moveTo>
                    <a:pt x="12268674" y="2047212"/>
                  </a:moveTo>
                  <a:lnTo>
                    <a:pt x="12268674" y="2530101"/>
                  </a:lnTo>
                  <a:lnTo>
                    <a:pt x="8027395" y="6866392"/>
                  </a:lnTo>
                  <a:lnTo>
                    <a:pt x="7555087" y="6866392"/>
                  </a:lnTo>
                  <a:close/>
                  <a:moveTo>
                    <a:pt x="12268674" y="1411734"/>
                  </a:moveTo>
                  <a:lnTo>
                    <a:pt x="12268674" y="1894623"/>
                  </a:lnTo>
                  <a:lnTo>
                    <a:pt x="7405842" y="6866392"/>
                  </a:lnTo>
                  <a:lnTo>
                    <a:pt x="6933534" y="6866392"/>
                  </a:lnTo>
                  <a:close/>
                  <a:moveTo>
                    <a:pt x="12268674" y="776256"/>
                  </a:moveTo>
                  <a:lnTo>
                    <a:pt x="12268674" y="1259145"/>
                  </a:lnTo>
                  <a:lnTo>
                    <a:pt x="6784288" y="6866392"/>
                  </a:lnTo>
                  <a:lnTo>
                    <a:pt x="6311980" y="6866392"/>
                  </a:lnTo>
                  <a:close/>
                  <a:moveTo>
                    <a:pt x="12268674" y="140778"/>
                  </a:moveTo>
                  <a:lnTo>
                    <a:pt x="12268674" y="623667"/>
                  </a:lnTo>
                  <a:lnTo>
                    <a:pt x="6162734" y="6866392"/>
                  </a:lnTo>
                  <a:lnTo>
                    <a:pt x="5690425" y="6866392"/>
                  </a:lnTo>
                  <a:close/>
                  <a:moveTo>
                    <a:pt x="11784814" y="0"/>
                  </a:moveTo>
                  <a:lnTo>
                    <a:pt x="12257122" y="0"/>
                  </a:lnTo>
                  <a:lnTo>
                    <a:pt x="5541180" y="6866392"/>
                  </a:lnTo>
                  <a:lnTo>
                    <a:pt x="5068874" y="6866392"/>
                  </a:lnTo>
                  <a:close/>
                  <a:moveTo>
                    <a:pt x="11163260" y="0"/>
                  </a:moveTo>
                  <a:lnTo>
                    <a:pt x="11635569" y="0"/>
                  </a:lnTo>
                  <a:lnTo>
                    <a:pt x="4919628" y="6866392"/>
                  </a:lnTo>
                  <a:lnTo>
                    <a:pt x="4447317" y="6866392"/>
                  </a:lnTo>
                  <a:close/>
                  <a:moveTo>
                    <a:pt x="10541706" y="0"/>
                  </a:moveTo>
                  <a:lnTo>
                    <a:pt x="11014014" y="0"/>
                  </a:lnTo>
                  <a:lnTo>
                    <a:pt x="4298074" y="6866392"/>
                  </a:lnTo>
                  <a:lnTo>
                    <a:pt x="3825764" y="6866392"/>
                  </a:lnTo>
                  <a:close/>
                  <a:moveTo>
                    <a:pt x="9920152" y="0"/>
                  </a:moveTo>
                  <a:lnTo>
                    <a:pt x="10392461" y="0"/>
                  </a:lnTo>
                  <a:lnTo>
                    <a:pt x="3676520" y="6866392"/>
                  </a:lnTo>
                  <a:lnTo>
                    <a:pt x="3204211" y="6866392"/>
                  </a:lnTo>
                  <a:close/>
                  <a:moveTo>
                    <a:pt x="9298599" y="0"/>
                  </a:moveTo>
                  <a:lnTo>
                    <a:pt x="9770907" y="0"/>
                  </a:lnTo>
                  <a:lnTo>
                    <a:pt x="3054966" y="6866392"/>
                  </a:lnTo>
                  <a:lnTo>
                    <a:pt x="2582656" y="6866392"/>
                  </a:lnTo>
                  <a:close/>
                  <a:moveTo>
                    <a:pt x="8677045" y="0"/>
                  </a:moveTo>
                  <a:lnTo>
                    <a:pt x="9149353" y="0"/>
                  </a:lnTo>
                  <a:lnTo>
                    <a:pt x="2433412" y="6866392"/>
                  </a:lnTo>
                  <a:lnTo>
                    <a:pt x="1961102" y="6866392"/>
                  </a:lnTo>
                  <a:close/>
                  <a:moveTo>
                    <a:pt x="8055491" y="0"/>
                  </a:moveTo>
                  <a:lnTo>
                    <a:pt x="8527799" y="0"/>
                  </a:lnTo>
                  <a:lnTo>
                    <a:pt x="1811857" y="6866392"/>
                  </a:lnTo>
                  <a:lnTo>
                    <a:pt x="1339548" y="6866392"/>
                  </a:lnTo>
                  <a:close/>
                  <a:moveTo>
                    <a:pt x="7433937" y="0"/>
                  </a:moveTo>
                  <a:lnTo>
                    <a:pt x="7906246" y="0"/>
                  </a:lnTo>
                  <a:lnTo>
                    <a:pt x="1190303" y="6866392"/>
                  </a:lnTo>
                  <a:lnTo>
                    <a:pt x="717995" y="6866392"/>
                  </a:lnTo>
                  <a:close/>
                  <a:moveTo>
                    <a:pt x="6812383" y="0"/>
                  </a:moveTo>
                  <a:lnTo>
                    <a:pt x="7284693" y="0"/>
                  </a:lnTo>
                  <a:lnTo>
                    <a:pt x="568749" y="6866392"/>
                  </a:lnTo>
                  <a:lnTo>
                    <a:pt x="96441" y="6866392"/>
                  </a:lnTo>
                  <a:close/>
                  <a:moveTo>
                    <a:pt x="6190831" y="0"/>
                  </a:moveTo>
                  <a:lnTo>
                    <a:pt x="6663139" y="0"/>
                  </a:lnTo>
                  <a:lnTo>
                    <a:pt x="0" y="6812405"/>
                  </a:lnTo>
                  <a:lnTo>
                    <a:pt x="0" y="6329517"/>
                  </a:lnTo>
                  <a:close/>
                  <a:moveTo>
                    <a:pt x="5569278" y="0"/>
                  </a:moveTo>
                  <a:lnTo>
                    <a:pt x="6041584" y="0"/>
                  </a:lnTo>
                  <a:lnTo>
                    <a:pt x="0" y="6176928"/>
                  </a:lnTo>
                  <a:lnTo>
                    <a:pt x="0" y="5694039"/>
                  </a:lnTo>
                  <a:close/>
                  <a:moveTo>
                    <a:pt x="4947724" y="0"/>
                  </a:moveTo>
                  <a:lnTo>
                    <a:pt x="5420032" y="0"/>
                  </a:lnTo>
                  <a:lnTo>
                    <a:pt x="0" y="5541449"/>
                  </a:lnTo>
                  <a:lnTo>
                    <a:pt x="0" y="5058561"/>
                  </a:lnTo>
                  <a:close/>
                  <a:moveTo>
                    <a:pt x="4326169" y="0"/>
                  </a:moveTo>
                  <a:lnTo>
                    <a:pt x="4798479" y="0"/>
                  </a:lnTo>
                  <a:lnTo>
                    <a:pt x="0" y="4905971"/>
                  </a:lnTo>
                  <a:lnTo>
                    <a:pt x="0" y="4423083"/>
                  </a:lnTo>
                  <a:close/>
                  <a:moveTo>
                    <a:pt x="3704619" y="0"/>
                  </a:moveTo>
                  <a:lnTo>
                    <a:pt x="4176927" y="0"/>
                  </a:lnTo>
                  <a:lnTo>
                    <a:pt x="0" y="4270493"/>
                  </a:lnTo>
                  <a:lnTo>
                    <a:pt x="0" y="3787607"/>
                  </a:lnTo>
                  <a:close/>
                  <a:moveTo>
                    <a:pt x="3083065" y="0"/>
                  </a:moveTo>
                  <a:lnTo>
                    <a:pt x="3555374" y="0"/>
                  </a:lnTo>
                  <a:lnTo>
                    <a:pt x="0" y="3635017"/>
                  </a:lnTo>
                  <a:lnTo>
                    <a:pt x="0" y="3152129"/>
                  </a:lnTo>
                  <a:close/>
                  <a:moveTo>
                    <a:pt x="2461512" y="0"/>
                  </a:moveTo>
                  <a:lnTo>
                    <a:pt x="2933819" y="0"/>
                  </a:lnTo>
                  <a:lnTo>
                    <a:pt x="0" y="2999539"/>
                  </a:lnTo>
                  <a:lnTo>
                    <a:pt x="0" y="2516651"/>
                  </a:lnTo>
                  <a:close/>
                  <a:moveTo>
                    <a:pt x="1839957" y="0"/>
                  </a:moveTo>
                  <a:lnTo>
                    <a:pt x="2312266" y="0"/>
                  </a:lnTo>
                  <a:lnTo>
                    <a:pt x="0" y="2364061"/>
                  </a:lnTo>
                  <a:lnTo>
                    <a:pt x="0" y="1881174"/>
                  </a:lnTo>
                  <a:close/>
                  <a:moveTo>
                    <a:pt x="1218404" y="0"/>
                  </a:moveTo>
                  <a:lnTo>
                    <a:pt x="1690712" y="0"/>
                  </a:lnTo>
                  <a:lnTo>
                    <a:pt x="0" y="1728585"/>
                  </a:lnTo>
                  <a:lnTo>
                    <a:pt x="0" y="1245696"/>
                  </a:lnTo>
                  <a:close/>
                  <a:moveTo>
                    <a:pt x="596850" y="0"/>
                  </a:moveTo>
                  <a:lnTo>
                    <a:pt x="1069158" y="0"/>
                  </a:lnTo>
                  <a:lnTo>
                    <a:pt x="0" y="1093108"/>
                  </a:lnTo>
                  <a:lnTo>
                    <a:pt x="0" y="610220"/>
                  </a:lnTo>
                  <a:close/>
                  <a:moveTo>
                    <a:pt x="0" y="0"/>
                  </a:moveTo>
                  <a:lnTo>
                    <a:pt x="447604" y="0"/>
                  </a:lnTo>
                  <a:lnTo>
                    <a:pt x="0" y="457631"/>
                  </a:lnTo>
                  <a:close/>
                </a:path>
              </a:pathLst>
            </a:custGeom>
            <a:solidFill>
              <a:srgbClr val="FED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0104F12-6E5C-4CCC-A89D-5440EE957819}"/>
                </a:ext>
              </a:extLst>
            </p:cNvPr>
            <p:cNvSpPr/>
            <p:nvPr/>
          </p:nvSpPr>
          <p:spPr>
            <a:xfrm>
              <a:off x="199241" y="173017"/>
              <a:ext cx="11793517" cy="65119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06F4F4C9-EBE9-68AA-2400-838DFC5FA71F}"/>
              </a:ext>
            </a:extLst>
          </p:cNvPr>
          <p:cNvSpPr/>
          <p:nvPr/>
        </p:nvSpPr>
        <p:spPr>
          <a:xfrm>
            <a:off x="496116" y="356553"/>
            <a:ext cx="78593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발표한 자료는 </a:t>
            </a:r>
            <a:r>
              <a:rPr lang="ko-KR" altLang="en-US" sz="28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드롭박스에</a:t>
            </a:r>
            <a:r>
              <a:rPr lang="ko-KR" altLang="en-US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업로드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BFEFB71-4FF1-F5E3-A2BE-77447178C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49" y="1464684"/>
            <a:ext cx="6362700" cy="1257300"/>
          </a:xfrm>
          <a:prstGeom prst="rect">
            <a:avLst/>
          </a:prstGeom>
          <a:ln>
            <a:solidFill>
              <a:srgbClr val="F9CA0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8A2D5F-9001-5CD6-6B18-40212371F07C}"/>
              </a:ext>
            </a:extLst>
          </p:cNvPr>
          <p:cNvSpPr txBox="1"/>
          <p:nvPr/>
        </p:nvSpPr>
        <p:spPr>
          <a:xfrm>
            <a:off x="3466228" y="4915728"/>
            <a:ext cx="62204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hlinkClick r:id="rId3"/>
              </a:rPr>
              <a:t>https://www.dropbox.com/scl/fo/4ls0uej3ruhh7pouexgkt/h?dl=0&amp;rlkey=h6ohxzfwvisiod18mdpo6f1nm</a:t>
            </a:r>
            <a:r>
              <a:rPr lang="ko-KR" altLang="en-US" sz="1400" dirty="0"/>
              <a:t>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6855F1E-9836-B2C4-CBF4-2A892A4549EE}"/>
              </a:ext>
            </a:extLst>
          </p:cNvPr>
          <p:cNvSpPr/>
          <p:nvPr/>
        </p:nvSpPr>
        <p:spPr>
          <a:xfrm>
            <a:off x="2591746" y="4220251"/>
            <a:ext cx="6510182" cy="533780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/>
              <a:t>* </a:t>
            </a:r>
            <a:r>
              <a:rPr lang="ko-KR" altLang="en-US" sz="1400" dirty="0"/>
              <a:t>접속한 적 없는 새로운 구성원은 아래 링크 접속 시 </a:t>
            </a:r>
            <a:r>
              <a:rPr lang="ko-KR" altLang="en-US" sz="1400" dirty="0" err="1"/>
              <a:t>민트랩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드롭박스</a:t>
            </a:r>
            <a:r>
              <a:rPr lang="ko-KR" altLang="en-US" sz="1400" dirty="0"/>
              <a:t> 접근 및 수정 가능 </a:t>
            </a:r>
            <a:r>
              <a:rPr lang="en-US" altLang="ko-KR" sz="1400" dirty="0"/>
              <a:t>(2023 </a:t>
            </a:r>
            <a:r>
              <a:rPr lang="ko-KR" altLang="en-US" sz="1400" dirty="0" err="1"/>
              <a:t>랩미팅</a:t>
            </a:r>
            <a:r>
              <a:rPr lang="ko-KR" altLang="en-US" sz="1400" dirty="0"/>
              <a:t> 자료 폴더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8958F1A-E223-0EED-A13D-B395AC92D97D}"/>
              </a:ext>
            </a:extLst>
          </p:cNvPr>
          <p:cNvSpPr/>
          <p:nvPr/>
        </p:nvSpPr>
        <p:spPr>
          <a:xfrm>
            <a:off x="2914649" y="5040489"/>
            <a:ext cx="352338" cy="39681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479FFEE-39FB-3DD8-BC23-952331E5CCAE}"/>
              </a:ext>
            </a:extLst>
          </p:cNvPr>
          <p:cNvSpPr/>
          <p:nvPr/>
        </p:nvSpPr>
        <p:spPr>
          <a:xfrm>
            <a:off x="2460072" y="2869518"/>
            <a:ext cx="7120156" cy="798526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드롭박스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ko-KR" altLang="en-US" dirty="0" err="1"/>
              <a:t>랩미팅</a:t>
            </a:r>
            <a:r>
              <a:rPr lang="ko-KR" altLang="en-US" dirty="0"/>
              <a:t> 자료</a:t>
            </a:r>
            <a:r>
              <a:rPr lang="en-US" altLang="ko-KR" dirty="0"/>
              <a:t> &gt; 2023 &gt; </a:t>
            </a:r>
            <a:r>
              <a:rPr lang="ko-KR" altLang="en-US" dirty="0"/>
              <a:t>딥러닝 스터디 </a:t>
            </a:r>
            <a:r>
              <a:rPr lang="en-US" altLang="ko-KR" dirty="0"/>
              <a:t>or </a:t>
            </a:r>
            <a:r>
              <a:rPr lang="ko-KR" altLang="en-US" dirty="0" err="1"/>
              <a:t>민트랩</a:t>
            </a:r>
            <a:r>
              <a:rPr lang="ko-KR" altLang="en-US" dirty="0"/>
              <a:t> 논문 발표 폴더 중 각 폴더에 맞는 자료 업로드</a:t>
            </a:r>
          </a:p>
        </p:txBody>
      </p:sp>
    </p:spTree>
    <p:extLst>
      <p:ext uri="{BB962C8B-B14F-4D97-AF65-F5344CB8AC3E}">
        <p14:creationId xmlns:p14="http://schemas.microsoft.com/office/powerpoint/2010/main" val="3046663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자유형: 도형 65">
            <a:extLst>
              <a:ext uri="{FF2B5EF4-FFF2-40B4-BE49-F238E27FC236}">
                <a16:creationId xmlns:a16="http://schemas.microsoft.com/office/drawing/2014/main" id="{DC974676-ECEC-4C13-9035-BFF7AF3E0C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2268674 w 12268674"/>
              <a:gd name="connsiteY0" fmla="*/ 6495558 h 6866392"/>
              <a:gd name="connsiteX1" fmla="*/ 12268674 w 12268674"/>
              <a:gd name="connsiteY1" fmla="*/ 6866392 h 6866392"/>
              <a:gd name="connsiteX2" fmla="*/ 11905965 w 12268674"/>
              <a:gd name="connsiteY2" fmla="*/ 6866392 h 6866392"/>
              <a:gd name="connsiteX3" fmla="*/ 12268674 w 12268674"/>
              <a:gd name="connsiteY3" fmla="*/ 5860080 h 6866392"/>
              <a:gd name="connsiteX4" fmla="*/ 12268674 w 12268674"/>
              <a:gd name="connsiteY4" fmla="*/ 6342969 h 6866392"/>
              <a:gd name="connsiteX5" fmla="*/ 11756719 w 12268674"/>
              <a:gd name="connsiteY5" fmla="*/ 6866392 h 6866392"/>
              <a:gd name="connsiteX6" fmla="*/ 11284411 w 12268674"/>
              <a:gd name="connsiteY6" fmla="*/ 6866392 h 6866392"/>
              <a:gd name="connsiteX7" fmla="*/ 12268674 w 12268674"/>
              <a:gd name="connsiteY7" fmla="*/ 5224601 h 6866392"/>
              <a:gd name="connsiteX8" fmla="*/ 12268674 w 12268674"/>
              <a:gd name="connsiteY8" fmla="*/ 5707491 h 6866392"/>
              <a:gd name="connsiteX9" fmla="*/ 11135165 w 12268674"/>
              <a:gd name="connsiteY9" fmla="*/ 6866392 h 6866392"/>
              <a:gd name="connsiteX10" fmla="*/ 10662857 w 12268674"/>
              <a:gd name="connsiteY10" fmla="*/ 6866392 h 6866392"/>
              <a:gd name="connsiteX11" fmla="*/ 12268674 w 12268674"/>
              <a:gd name="connsiteY11" fmla="*/ 4589124 h 6866392"/>
              <a:gd name="connsiteX12" fmla="*/ 12268674 w 12268674"/>
              <a:gd name="connsiteY12" fmla="*/ 5072012 h 6866392"/>
              <a:gd name="connsiteX13" fmla="*/ 10513611 w 12268674"/>
              <a:gd name="connsiteY13" fmla="*/ 6866392 h 6866392"/>
              <a:gd name="connsiteX14" fmla="*/ 10041302 w 12268674"/>
              <a:gd name="connsiteY14" fmla="*/ 6866392 h 6866392"/>
              <a:gd name="connsiteX15" fmla="*/ 12268674 w 12268674"/>
              <a:gd name="connsiteY15" fmla="*/ 3953646 h 6866392"/>
              <a:gd name="connsiteX16" fmla="*/ 12268674 w 12268674"/>
              <a:gd name="connsiteY16" fmla="*/ 4436535 h 6866392"/>
              <a:gd name="connsiteX17" fmla="*/ 9892057 w 12268674"/>
              <a:gd name="connsiteY17" fmla="*/ 6866392 h 6866392"/>
              <a:gd name="connsiteX18" fmla="*/ 9419748 w 12268674"/>
              <a:gd name="connsiteY18" fmla="*/ 6866392 h 6866392"/>
              <a:gd name="connsiteX19" fmla="*/ 12268674 w 12268674"/>
              <a:gd name="connsiteY19" fmla="*/ 3318168 h 6866392"/>
              <a:gd name="connsiteX20" fmla="*/ 12268674 w 12268674"/>
              <a:gd name="connsiteY20" fmla="*/ 3801057 h 6866392"/>
              <a:gd name="connsiteX21" fmla="*/ 9270503 w 12268674"/>
              <a:gd name="connsiteY21" fmla="*/ 6866392 h 6866392"/>
              <a:gd name="connsiteX22" fmla="*/ 8798194 w 12268674"/>
              <a:gd name="connsiteY22" fmla="*/ 6866392 h 6866392"/>
              <a:gd name="connsiteX23" fmla="*/ 12268674 w 12268674"/>
              <a:gd name="connsiteY23" fmla="*/ 2682690 h 6866392"/>
              <a:gd name="connsiteX24" fmla="*/ 12268674 w 12268674"/>
              <a:gd name="connsiteY24" fmla="*/ 3165579 h 6866392"/>
              <a:gd name="connsiteX25" fmla="*/ 8648949 w 12268674"/>
              <a:gd name="connsiteY25" fmla="*/ 6866392 h 6866392"/>
              <a:gd name="connsiteX26" fmla="*/ 8176641 w 12268674"/>
              <a:gd name="connsiteY26" fmla="*/ 6866392 h 6866392"/>
              <a:gd name="connsiteX27" fmla="*/ 12268674 w 12268674"/>
              <a:gd name="connsiteY27" fmla="*/ 2047212 h 6866392"/>
              <a:gd name="connsiteX28" fmla="*/ 12268674 w 12268674"/>
              <a:gd name="connsiteY28" fmla="*/ 2530101 h 6866392"/>
              <a:gd name="connsiteX29" fmla="*/ 8027395 w 12268674"/>
              <a:gd name="connsiteY29" fmla="*/ 6866392 h 6866392"/>
              <a:gd name="connsiteX30" fmla="*/ 7555087 w 12268674"/>
              <a:gd name="connsiteY30" fmla="*/ 6866392 h 6866392"/>
              <a:gd name="connsiteX31" fmla="*/ 12268674 w 12268674"/>
              <a:gd name="connsiteY31" fmla="*/ 1411734 h 6866392"/>
              <a:gd name="connsiteX32" fmla="*/ 12268674 w 12268674"/>
              <a:gd name="connsiteY32" fmla="*/ 1894623 h 6866392"/>
              <a:gd name="connsiteX33" fmla="*/ 7405842 w 12268674"/>
              <a:gd name="connsiteY33" fmla="*/ 6866392 h 6866392"/>
              <a:gd name="connsiteX34" fmla="*/ 6933534 w 12268674"/>
              <a:gd name="connsiteY34" fmla="*/ 6866392 h 6866392"/>
              <a:gd name="connsiteX35" fmla="*/ 12268674 w 12268674"/>
              <a:gd name="connsiteY35" fmla="*/ 776256 h 6866392"/>
              <a:gd name="connsiteX36" fmla="*/ 12268674 w 12268674"/>
              <a:gd name="connsiteY36" fmla="*/ 1259145 h 6866392"/>
              <a:gd name="connsiteX37" fmla="*/ 6784288 w 12268674"/>
              <a:gd name="connsiteY37" fmla="*/ 6866392 h 6866392"/>
              <a:gd name="connsiteX38" fmla="*/ 6311980 w 12268674"/>
              <a:gd name="connsiteY38" fmla="*/ 6866392 h 6866392"/>
              <a:gd name="connsiteX39" fmla="*/ 12268674 w 12268674"/>
              <a:gd name="connsiteY39" fmla="*/ 140778 h 6866392"/>
              <a:gd name="connsiteX40" fmla="*/ 12268674 w 12268674"/>
              <a:gd name="connsiteY40" fmla="*/ 623667 h 6866392"/>
              <a:gd name="connsiteX41" fmla="*/ 6162734 w 12268674"/>
              <a:gd name="connsiteY41" fmla="*/ 6866392 h 6866392"/>
              <a:gd name="connsiteX42" fmla="*/ 5690425 w 12268674"/>
              <a:gd name="connsiteY42" fmla="*/ 6866392 h 6866392"/>
              <a:gd name="connsiteX43" fmla="*/ 11784814 w 12268674"/>
              <a:gd name="connsiteY43" fmla="*/ 0 h 6866392"/>
              <a:gd name="connsiteX44" fmla="*/ 12257122 w 12268674"/>
              <a:gd name="connsiteY44" fmla="*/ 0 h 6866392"/>
              <a:gd name="connsiteX45" fmla="*/ 5541180 w 12268674"/>
              <a:gd name="connsiteY45" fmla="*/ 6866392 h 6866392"/>
              <a:gd name="connsiteX46" fmla="*/ 5068874 w 12268674"/>
              <a:gd name="connsiteY46" fmla="*/ 6866392 h 6866392"/>
              <a:gd name="connsiteX47" fmla="*/ 11163260 w 12268674"/>
              <a:gd name="connsiteY47" fmla="*/ 0 h 6866392"/>
              <a:gd name="connsiteX48" fmla="*/ 11635569 w 12268674"/>
              <a:gd name="connsiteY48" fmla="*/ 0 h 6866392"/>
              <a:gd name="connsiteX49" fmla="*/ 4919628 w 12268674"/>
              <a:gd name="connsiteY49" fmla="*/ 6866392 h 6866392"/>
              <a:gd name="connsiteX50" fmla="*/ 4447317 w 12268674"/>
              <a:gd name="connsiteY50" fmla="*/ 6866392 h 6866392"/>
              <a:gd name="connsiteX51" fmla="*/ 10541706 w 12268674"/>
              <a:gd name="connsiteY51" fmla="*/ 0 h 6866392"/>
              <a:gd name="connsiteX52" fmla="*/ 11014014 w 12268674"/>
              <a:gd name="connsiteY52" fmla="*/ 0 h 6866392"/>
              <a:gd name="connsiteX53" fmla="*/ 4298074 w 12268674"/>
              <a:gd name="connsiteY53" fmla="*/ 6866392 h 6866392"/>
              <a:gd name="connsiteX54" fmla="*/ 3825764 w 12268674"/>
              <a:gd name="connsiteY54" fmla="*/ 6866392 h 6866392"/>
              <a:gd name="connsiteX55" fmla="*/ 9920152 w 12268674"/>
              <a:gd name="connsiteY55" fmla="*/ 0 h 6866392"/>
              <a:gd name="connsiteX56" fmla="*/ 10392461 w 12268674"/>
              <a:gd name="connsiteY56" fmla="*/ 0 h 6866392"/>
              <a:gd name="connsiteX57" fmla="*/ 3676520 w 12268674"/>
              <a:gd name="connsiteY57" fmla="*/ 6866392 h 6866392"/>
              <a:gd name="connsiteX58" fmla="*/ 3204211 w 12268674"/>
              <a:gd name="connsiteY58" fmla="*/ 6866392 h 6866392"/>
              <a:gd name="connsiteX59" fmla="*/ 9298599 w 12268674"/>
              <a:gd name="connsiteY59" fmla="*/ 0 h 6866392"/>
              <a:gd name="connsiteX60" fmla="*/ 9770907 w 12268674"/>
              <a:gd name="connsiteY60" fmla="*/ 0 h 6866392"/>
              <a:gd name="connsiteX61" fmla="*/ 3054966 w 12268674"/>
              <a:gd name="connsiteY61" fmla="*/ 6866392 h 6866392"/>
              <a:gd name="connsiteX62" fmla="*/ 2582656 w 12268674"/>
              <a:gd name="connsiteY62" fmla="*/ 6866392 h 6866392"/>
              <a:gd name="connsiteX63" fmla="*/ 8677045 w 12268674"/>
              <a:gd name="connsiteY63" fmla="*/ 0 h 6866392"/>
              <a:gd name="connsiteX64" fmla="*/ 9149353 w 12268674"/>
              <a:gd name="connsiteY64" fmla="*/ 0 h 6866392"/>
              <a:gd name="connsiteX65" fmla="*/ 2433412 w 12268674"/>
              <a:gd name="connsiteY65" fmla="*/ 6866392 h 6866392"/>
              <a:gd name="connsiteX66" fmla="*/ 1961102 w 12268674"/>
              <a:gd name="connsiteY66" fmla="*/ 6866392 h 6866392"/>
              <a:gd name="connsiteX67" fmla="*/ 8055491 w 12268674"/>
              <a:gd name="connsiteY67" fmla="*/ 0 h 6866392"/>
              <a:gd name="connsiteX68" fmla="*/ 8527799 w 12268674"/>
              <a:gd name="connsiteY68" fmla="*/ 0 h 6866392"/>
              <a:gd name="connsiteX69" fmla="*/ 1811857 w 12268674"/>
              <a:gd name="connsiteY69" fmla="*/ 6866392 h 6866392"/>
              <a:gd name="connsiteX70" fmla="*/ 1339548 w 12268674"/>
              <a:gd name="connsiteY70" fmla="*/ 6866392 h 6866392"/>
              <a:gd name="connsiteX71" fmla="*/ 7433937 w 12268674"/>
              <a:gd name="connsiteY71" fmla="*/ 0 h 6866392"/>
              <a:gd name="connsiteX72" fmla="*/ 7906246 w 12268674"/>
              <a:gd name="connsiteY72" fmla="*/ 0 h 6866392"/>
              <a:gd name="connsiteX73" fmla="*/ 1190303 w 12268674"/>
              <a:gd name="connsiteY73" fmla="*/ 6866392 h 6866392"/>
              <a:gd name="connsiteX74" fmla="*/ 717995 w 12268674"/>
              <a:gd name="connsiteY74" fmla="*/ 6866392 h 6866392"/>
              <a:gd name="connsiteX75" fmla="*/ 6812383 w 12268674"/>
              <a:gd name="connsiteY75" fmla="*/ 0 h 6866392"/>
              <a:gd name="connsiteX76" fmla="*/ 7284693 w 12268674"/>
              <a:gd name="connsiteY76" fmla="*/ 0 h 6866392"/>
              <a:gd name="connsiteX77" fmla="*/ 568749 w 12268674"/>
              <a:gd name="connsiteY77" fmla="*/ 6866392 h 6866392"/>
              <a:gd name="connsiteX78" fmla="*/ 96441 w 12268674"/>
              <a:gd name="connsiteY78" fmla="*/ 6866392 h 6866392"/>
              <a:gd name="connsiteX79" fmla="*/ 6190831 w 12268674"/>
              <a:gd name="connsiteY79" fmla="*/ 0 h 6866392"/>
              <a:gd name="connsiteX80" fmla="*/ 6663139 w 12268674"/>
              <a:gd name="connsiteY80" fmla="*/ 0 h 6866392"/>
              <a:gd name="connsiteX81" fmla="*/ 0 w 12268674"/>
              <a:gd name="connsiteY81" fmla="*/ 6812405 h 6866392"/>
              <a:gd name="connsiteX82" fmla="*/ 0 w 12268674"/>
              <a:gd name="connsiteY82" fmla="*/ 6329517 h 6866392"/>
              <a:gd name="connsiteX83" fmla="*/ 5569278 w 12268674"/>
              <a:gd name="connsiteY83" fmla="*/ 0 h 6866392"/>
              <a:gd name="connsiteX84" fmla="*/ 6041584 w 12268674"/>
              <a:gd name="connsiteY84" fmla="*/ 0 h 6866392"/>
              <a:gd name="connsiteX85" fmla="*/ 0 w 12268674"/>
              <a:gd name="connsiteY85" fmla="*/ 6176928 h 6866392"/>
              <a:gd name="connsiteX86" fmla="*/ 0 w 12268674"/>
              <a:gd name="connsiteY86" fmla="*/ 5694039 h 6866392"/>
              <a:gd name="connsiteX87" fmla="*/ 4947724 w 12268674"/>
              <a:gd name="connsiteY87" fmla="*/ 0 h 6866392"/>
              <a:gd name="connsiteX88" fmla="*/ 5420032 w 12268674"/>
              <a:gd name="connsiteY88" fmla="*/ 0 h 6866392"/>
              <a:gd name="connsiteX89" fmla="*/ 0 w 12268674"/>
              <a:gd name="connsiteY89" fmla="*/ 5541449 h 6866392"/>
              <a:gd name="connsiteX90" fmla="*/ 0 w 12268674"/>
              <a:gd name="connsiteY90" fmla="*/ 5058561 h 6866392"/>
              <a:gd name="connsiteX91" fmla="*/ 4326169 w 12268674"/>
              <a:gd name="connsiteY91" fmla="*/ 0 h 6866392"/>
              <a:gd name="connsiteX92" fmla="*/ 4798479 w 12268674"/>
              <a:gd name="connsiteY92" fmla="*/ 0 h 6866392"/>
              <a:gd name="connsiteX93" fmla="*/ 0 w 12268674"/>
              <a:gd name="connsiteY93" fmla="*/ 4905971 h 6866392"/>
              <a:gd name="connsiteX94" fmla="*/ 0 w 12268674"/>
              <a:gd name="connsiteY94" fmla="*/ 4423083 h 6866392"/>
              <a:gd name="connsiteX95" fmla="*/ 3704619 w 12268674"/>
              <a:gd name="connsiteY95" fmla="*/ 0 h 6866392"/>
              <a:gd name="connsiteX96" fmla="*/ 4176927 w 12268674"/>
              <a:gd name="connsiteY96" fmla="*/ 0 h 6866392"/>
              <a:gd name="connsiteX97" fmla="*/ 0 w 12268674"/>
              <a:gd name="connsiteY97" fmla="*/ 4270493 h 6866392"/>
              <a:gd name="connsiteX98" fmla="*/ 0 w 12268674"/>
              <a:gd name="connsiteY98" fmla="*/ 3787607 h 6866392"/>
              <a:gd name="connsiteX99" fmla="*/ 3083065 w 12268674"/>
              <a:gd name="connsiteY99" fmla="*/ 0 h 6866392"/>
              <a:gd name="connsiteX100" fmla="*/ 3555374 w 12268674"/>
              <a:gd name="connsiteY100" fmla="*/ 0 h 6866392"/>
              <a:gd name="connsiteX101" fmla="*/ 0 w 12268674"/>
              <a:gd name="connsiteY101" fmla="*/ 3635017 h 6866392"/>
              <a:gd name="connsiteX102" fmla="*/ 0 w 12268674"/>
              <a:gd name="connsiteY102" fmla="*/ 3152129 h 6866392"/>
              <a:gd name="connsiteX103" fmla="*/ 2461512 w 12268674"/>
              <a:gd name="connsiteY103" fmla="*/ 0 h 6866392"/>
              <a:gd name="connsiteX104" fmla="*/ 2933819 w 12268674"/>
              <a:gd name="connsiteY104" fmla="*/ 0 h 6866392"/>
              <a:gd name="connsiteX105" fmla="*/ 0 w 12268674"/>
              <a:gd name="connsiteY105" fmla="*/ 2999539 h 6866392"/>
              <a:gd name="connsiteX106" fmla="*/ 0 w 12268674"/>
              <a:gd name="connsiteY106" fmla="*/ 2516651 h 6866392"/>
              <a:gd name="connsiteX107" fmla="*/ 1839957 w 12268674"/>
              <a:gd name="connsiteY107" fmla="*/ 0 h 6866392"/>
              <a:gd name="connsiteX108" fmla="*/ 2312266 w 12268674"/>
              <a:gd name="connsiteY108" fmla="*/ 0 h 6866392"/>
              <a:gd name="connsiteX109" fmla="*/ 0 w 12268674"/>
              <a:gd name="connsiteY109" fmla="*/ 2364061 h 6866392"/>
              <a:gd name="connsiteX110" fmla="*/ 0 w 12268674"/>
              <a:gd name="connsiteY110" fmla="*/ 1881174 h 6866392"/>
              <a:gd name="connsiteX111" fmla="*/ 1218404 w 12268674"/>
              <a:gd name="connsiteY111" fmla="*/ 0 h 6866392"/>
              <a:gd name="connsiteX112" fmla="*/ 1690712 w 12268674"/>
              <a:gd name="connsiteY112" fmla="*/ 0 h 6866392"/>
              <a:gd name="connsiteX113" fmla="*/ 0 w 12268674"/>
              <a:gd name="connsiteY113" fmla="*/ 1728585 h 6866392"/>
              <a:gd name="connsiteX114" fmla="*/ 0 w 12268674"/>
              <a:gd name="connsiteY114" fmla="*/ 1245696 h 6866392"/>
              <a:gd name="connsiteX115" fmla="*/ 596850 w 12268674"/>
              <a:gd name="connsiteY115" fmla="*/ 0 h 6866392"/>
              <a:gd name="connsiteX116" fmla="*/ 1069158 w 12268674"/>
              <a:gd name="connsiteY116" fmla="*/ 0 h 6866392"/>
              <a:gd name="connsiteX117" fmla="*/ 0 w 12268674"/>
              <a:gd name="connsiteY117" fmla="*/ 1093108 h 6866392"/>
              <a:gd name="connsiteX118" fmla="*/ 0 w 12268674"/>
              <a:gd name="connsiteY118" fmla="*/ 610220 h 6866392"/>
              <a:gd name="connsiteX119" fmla="*/ 0 w 12268674"/>
              <a:gd name="connsiteY119" fmla="*/ 0 h 6866392"/>
              <a:gd name="connsiteX120" fmla="*/ 447604 w 12268674"/>
              <a:gd name="connsiteY120" fmla="*/ 0 h 6866392"/>
              <a:gd name="connsiteX121" fmla="*/ 0 w 12268674"/>
              <a:gd name="connsiteY121" fmla="*/ 457631 h 6866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12268674" h="6866392">
                <a:moveTo>
                  <a:pt x="12268674" y="6495558"/>
                </a:moveTo>
                <a:lnTo>
                  <a:pt x="12268674" y="6866392"/>
                </a:lnTo>
                <a:lnTo>
                  <a:pt x="11905965" y="6866392"/>
                </a:lnTo>
                <a:close/>
                <a:moveTo>
                  <a:pt x="12268674" y="5860080"/>
                </a:moveTo>
                <a:lnTo>
                  <a:pt x="12268674" y="6342969"/>
                </a:lnTo>
                <a:lnTo>
                  <a:pt x="11756719" y="6866392"/>
                </a:lnTo>
                <a:lnTo>
                  <a:pt x="11284411" y="6866392"/>
                </a:lnTo>
                <a:close/>
                <a:moveTo>
                  <a:pt x="12268674" y="5224601"/>
                </a:moveTo>
                <a:lnTo>
                  <a:pt x="12268674" y="5707491"/>
                </a:lnTo>
                <a:lnTo>
                  <a:pt x="11135165" y="6866392"/>
                </a:lnTo>
                <a:lnTo>
                  <a:pt x="10662857" y="6866392"/>
                </a:lnTo>
                <a:close/>
                <a:moveTo>
                  <a:pt x="12268674" y="4589124"/>
                </a:moveTo>
                <a:lnTo>
                  <a:pt x="12268674" y="5072012"/>
                </a:lnTo>
                <a:lnTo>
                  <a:pt x="10513611" y="6866392"/>
                </a:lnTo>
                <a:lnTo>
                  <a:pt x="10041302" y="6866392"/>
                </a:lnTo>
                <a:close/>
                <a:moveTo>
                  <a:pt x="12268674" y="3953646"/>
                </a:moveTo>
                <a:lnTo>
                  <a:pt x="12268674" y="4436535"/>
                </a:lnTo>
                <a:lnTo>
                  <a:pt x="9892057" y="6866392"/>
                </a:lnTo>
                <a:lnTo>
                  <a:pt x="9419748" y="6866392"/>
                </a:lnTo>
                <a:close/>
                <a:moveTo>
                  <a:pt x="12268674" y="3318168"/>
                </a:moveTo>
                <a:lnTo>
                  <a:pt x="12268674" y="3801057"/>
                </a:lnTo>
                <a:lnTo>
                  <a:pt x="9270503" y="6866392"/>
                </a:lnTo>
                <a:lnTo>
                  <a:pt x="8798194" y="6866392"/>
                </a:lnTo>
                <a:close/>
                <a:moveTo>
                  <a:pt x="12268674" y="2682690"/>
                </a:moveTo>
                <a:lnTo>
                  <a:pt x="12268674" y="3165579"/>
                </a:lnTo>
                <a:lnTo>
                  <a:pt x="8648949" y="6866392"/>
                </a:lnTo>
                <a:lnTo>
                  <a:pt x="8176641" y="6866392"/>
                </a:lnTo>
                <a:close/>
                <a:moveTo>
                  <a:pt x="12268674" y="2047212"/>
                </a:moveTo>
                <a:lnTo>
                  <a:pt x="12268674" y="2530101"/>
                </a:lnTo>
                <a:lnTo>
                  <a:pt x="8027395" y="6866392"/>
                </a:lnTo>
                <a:lnTo>
                  <a:pt x="7555087" y="6866392"/>
                </a:lnTo>
                <a:close/>
                <a:moveTo>
                  <a:pt x="12268674" y="1411734"/>
                </a:moveTo>
                <a:lnTo>
                  <a:pt x="12268674" y="1894623"/>
                </a:lnTo>
                <a:lnTo>
                  <a:pt x="7405842" y="6866392"/>
                </a:lnTo>
                <a:lnTo>
                  <a:pt x="6933534" y="6866392"/>
                </a:lnTo>
                <a:close/>
                <a:moveTo>
                  <a:pt x="12268674" y="776256"/>
                </a:moveTo>
                <a:lnTo>
                  <a:pt x="12268674" y="1259145"/>
                </a:lnTo>
                <a:lnTo>
                  <a:pt x="6784288" y="6866392"/>
                </a:lnTo>
                <a:lnTo>
                  <a:pt x="6311980" y="6866392"/>
                </a:lnTo>
                <a:close/>
                <a:moveTo>
                  <a:pt x="12268674" y="140778"/>
                </a:moveTo>
                <a:lnTo>
                  <a:pt x="12268674" y="623667"/>
                </a:lnTo>
                <a:lnTo>
                  <a:pt x="6162734" y="6866392"/>
                </a:lnTo>
                <a:lnTo>
                  <a:pt x="5690425" y="6866392"/>
                </a:lnTo>
                <a:close/>
                <a:moveTo>
                  <a:pt x="11784814" y="0"/>
                </a:moveTo>
                <a:lnTo>
                  <a:pt x="12257122" y="0"/>
                </a:lnTo>
                <a:lnTo>
                  <a:pt x="5541180" y="6866392"/>
                </a:lnTo>
                <a:lnTo>
                  <a:pt x="5068874" y="6866392"/>
                </a:lnTo>
                <a:close/>
                <a:moveTo>
                  <a:pt x="11163260" y="0"/>
                </a:moveTo>
                <a:lnTo>
                  <a:pt x="11635569" y="0"/>
                </a:lnTo>
                <a:lnTo>
                  <a:pt x="4919628" y="6866392"/>
                </a:lnTo>
                <a:lnTo>
                  <a:pt x="4447317" y="6866392"/>
                </a:lnTo>
                <a:close/>
                <a:moveTo>
                  <a:pt x="10541706" y="0"/>
                </a:moveTo>
                <a:lnTo>
                  <a:pt x="11014014" y="0"/>
                </a:lnTo>
                <a:lnTo>
                  <a:pt x="4298074" y="6866392"/>
                </a:lnTo>
                <a:lnTo>
                  <a:pt x="3825764" y="6866392"/>
                </a:lnTo>
                <a:close/>
                <a:moveTo>
                  <a:pt x="9920152" y="0"/>
                </a:moveTo>
                <a:lnTo>
                  <a:pt x="10392461" y="0"/>
                </a:lnTo>
                <a:lnTo>
                  <a:pt x="3676520" y="6866392"/>
                </a:lnTo>
                <a:lnTo>
                  <a:pt x="3204211" y="6866392"/>
                </a:lnTo>
                <a:close/>
                <a:moveTo>
                  <a:pt x="9298599" y="0"/>
                </a:moveTo>
                <a:lnTo>
                  <a:pt x="9770907" y="0"/>
                </a:lnTo>
                <a:lnTo>
                  <a:pt x="3054966" y="6866392"/>
                </a:lnTo>
                <a:lnTo>
                  <a:pt x="2582656" y="6866392"/>
                </a:lnTo>
                <a:close/>
                <a:moveTo>
                  <a:pt x="8677045" y="0"/>
                </a:moveTo>
                <a:lnTo>
                  <a:pt x="9149353" y="0"/>
                </a:lnTo>
                <a:lnTo>
                  <a:pt x="2433412" y="6866392"/>
                </a:lnTo>
                <a:lnTo>
                  <a:pt x="1961102" y="6866392"/>
                </a:lnTo>
                <a:close/>
                <a:moveTo>
                  <a:pt x="8055491" y="0"/>
                </a:moveTo>
                <a:lnTo>
                  <a:pt x="8527799" y="0"/>
                </a:lnTo>
                <a:lnTo>
                  <a:pt x="1811857" y="6866392"/>
                </a:lnTo>
                <a:lnTo>
                  <a:pt x="1339548" y="6866392"/>
                </a:lnTo>
                <a:close/>
                <a:moveTo>
                  <a:pt x="7433937" y="0"/>
                </a:moveTo>
                <a:lnTo>
                  <a:pt x="7906246" y="0"/>
                </a:lnTo>
                <a:lnTo>
                  <a:pt x="1190303" y="6866392"/>
                </a:lnTo>
                <a:lnTo>
                  <a:pt x="717995" y="6866392"/>
                </a:lnTo>
                <a:close/>
                <a:moveTo>
                  <a:pt x="6812383" y="0"/>
                </a:moveTo>
                <a:lnTo>
                  <a:pt x="7284693" y="0"/>
                </a:lnTo>
                <a:lnTo>
                  <a:pt x="568749" y="6866392"/>
                </a:lnTo>
                <a:lnTo>
                  <a:pt x="96441" y="6866392"/>
                </a:lnTo>
                <a:close/>
                <a:moveTo>
                  <a:pt x="6190831" y="0"/>
                </a:moveTo>
                <a:lnTo>
                  <a:pt x="6663139" y="0"/>
                </a:lnTo>
                <a:lnTo>
                  <a:pt x="0" y="6812405"/>
                </a:lnTo>
                <a:lnTo>
                  <a:pt x="0" y="6329517"/>
                </a:lnTo>
                <a:close/>
                <a:moveTo>
                  <a:pt x="5569278" y="0"/>
                </a:moveTo>
                <a:lnTo>
                  <a:pt x="6041584" y="0"/>
                </a:lnTo>
                <a:lnTo>
                  <a:pt x="0" y="6176928"/>
                </a:lnTo>
                <a:lnTo>
                  <a:pt x="0" y="5694039"/>
                </a:lnTo>
                <a:close/>
                <a:moveTo>
                  <a:pt x="4947724" y="0"/>
                </a:moveTo>
                <a:lnTo>
                  <a:pt x="5420032" y="0"/>
                </a:lnTo>
                <a:lnTo>
                  <a:pt x="0" y="5541449"/>
                </a:lnTo>
                <a:lnTo>
                  <a:pt x="0" y="5058561"/>
                </a:lnTo>
                <a:close/>
                <a:moveTo>
                  <a:pt x="4326169" y="0"/>
                </a:moveTo>
                <a:lnTo>
                  <a:pt x="4798479" y="0"/>
                </a:lnTo>
                <a:lnTo>
                  <a:pt x="0" y="4905971"/>
                </a:lnTo>
                <a:lnTo>
                  <a:pt x="0" y="4423083"/>
                </a:lnTo>
                <a:close/>
                <a:moveTo>
                  <a:pt x="3704619" y="0"/>
                </a:moveTo>
                <a:lnTo>
                  <a:pt x="4176927" y="0"/>
                </a:lnTo>
                <a:lnTo>
                  <a:pt x="0" y="4270493"/>
                </a:lnTo>
                <a:lnTo>
                  <a:pt x="0" y="3787607"/>
                </a:lnTo>
                <a:close/>
                <a:moveTo>
                  <a:pt x="3083065" y="0"/>
                </a:moveTo>
                <a:lnTo>
                  <a:pt x="3555374" y="0"/>
                </a:lnTo>
                <a:lnTo>
                  <a:pt x="0" y="3635017"/>
                </a:lnTo>
                <a:lnTo>
                  <a:pt x="0" y="3152129"/>
                </a:lnTo>
                <a:close/>
                <a:moveTo>
                  <a:pt x="2461512" y="0"/>
                </a:moveTo>
                <a:lnTo>
                  <a:pt x="2933819" y="0"/>
                </a:lnTo>
                <a:lnTo>
                  <a:pt x="0" y="2999539"/>
                </a:lnTo>
                <a:lnTo>
                  <a:pt x="0" y="2516651"/>
                </a:lnTo>
                <a:close/>
                <a:moveTo>
                  <a:pt x="1839957" y="0"/>
                </a:moveTo>
                <a:lnTo>
                  <a:pt x="2312266" y="0"/>
                </a:lnTo>
                <a:lnTo>
                  <a:pt x="0" y="2364061"/>
                </a:lnTo>
                <a:lnTo>
                  <a:pt x="0" y="1881174"/>
                </a:lnTo>
                <a:close/>
                <a:moveTo>
                  <a:pt x="1218404" y="0"/>
                </a:moveTo>
                <a:lnTo>
                  <a:pt x="1690712" y="0"/>
                </a:lnTo>
                <a:lnTo>
                  <a:pt x="0" y="1728585"/>
                </a:lnTo>
                <a:lnTo>
                  <a:pt x="0" y="1245696"/>
                </a:lnTo>
                <a:close/>
                <a:moveTo>
                  <a:pt x="596850" y="0"/>
                </a:moveTo>
                <a:lnTo>
                  <a:pt x="1069158" y="0"/>
                </a:lnTo>
                <a:lnTo>
                  <a:pt x="0" y="1093108"/>
                </a:lnTo>
                <a:lnTo>
                  <a:pt x="0" y="610220"/>
                </a:lnTo>
                <a:close/>
                <a:moveTo>
                  <a:pt x="0" y="0"/>
                </a:moveTo>
                <a:lnTo>
                  <a:pt x="447604" y="0"/>
                </a:lnTo>
                <a:lnTo>
                  <a:pt x="0" y="457631"/>
                </a:lnTo>
                <a:close/>
              </a:path>
            </a:pathLst>
          </a:custGeom>
          <a:solidFill>
            <a:srgbClr val="FEDC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A7B3351D-66F7-4FB1-94D0-860979741FEB}"/>
              </a:ext>
            </a:extLst>
          </p:cNvPr>
          <p:cNvGrpSpPr/>
          <p:nvPr/>
        </p:nvGrpSpPr>
        <p:grpSpPr>
          <a:xfrm>
            <a:off x="3838346" y="2199419"/>
            <a:ext cx="4515304" cy="2263524"/>
            <a:chOff x="3838346" y="2199419"/>
            <a:chExt cx="4515304" cy="2459161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BECC5D24-DE02-4744-917C-8A338BDE3773}"/>
                </a:ext>
              </a:extLst>
            </p:cNvPr>
            <p:cNvSpPr/>
            <p:nvPr/>
          </p:nvSpPr>
          <p:spPr>
            <a:xfrm>
              <a:off x="3838346" y="2199419"/>
              <a:ext cx="4515304" cy="24591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" dist="25400" dir="5400000" sx="101000" sy="101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D78E38B-3DEC-44BA-BA6A-08F2861F4CF8}"/>
                </a:ext>
              </a:extLst>
            </p:cNvPr>
            <p:cNvSpPr txBox="1"/>
            <p:nvPr/>
          </p:nvSpPr>
          <p:spPr>
            <a:xfrm>
              <a:off x="6003632" y="2671372"/>
              <a:ext cx="184730" cy="3343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티웨이_항공" panose="02000300000000000000" pitchFamily="2" charset="-127"/>
                <a:ea typeface="티웨이_항공" panose="02000300000000000000" pitchFamily="2" charset="-127"/>
              </a:endParaRPr>
            </a:p>
          </p:txBody>
        </p: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49AB8FED-8775-4549-8A38-01B000CD5421}"/>
                </a:ext>
              </a:extLst>
            </p:cNvPr>
            <p:cNvGrpSpPr/>
            <p:nvPr/>
          </p:nvGrpSpPr>
          <p:grpSpPr>
            <a:xfrm>
              <a:off x="5070716" y="2684090"/>
              <a:ext cx="2050561" cy="1598750"/>
              <a:chOff x="5070716" y="2727633"/>
              <a:chExt cx="2050561" cy="1598750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477C130-B609-4411-AFDA-2744229576F1}"/>
                  </a:ext>
                </a:extLst>
              </p:cNvPr>
              <p:cNvSpPr txBox="1"/>
              <p:nvPr/>
            </p:nvSpPr>
            <p:spPr>
              <a:xfrm>
                <a:off x="5070716" y="2727633"/>
                <a:ext cx="2050561" cy="10031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54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mpact" panose="020B0806030902050204" pitchFamily="34" charset="0"/>
                    <a:ea typeface="KoPub돋움체 Light" panose="00000300000000000000" pitchFamily="2" charset="-127"/>
                  </a:rPr>
                  <a:t>THANK</a:t>
                </a:r>
                <a:endParaRPr lang="ko-KR" altLang="en-US" sz="5400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  <a:ea typeface="KoPub돋움체 Light" panose="00000300000000000000" pitchFamily="2" charset="-127"/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9FFAD5F-3C92-48DA-88C2-EE51543D2DB7}"/>
                  </a:ext>
                </a:extLst>
              </p:cNvPr>
              <p:cNvSpPr txBox="1"/>
              <p:nvPr/>
            </p:nvSpPr>
            <p:spPr>
              <a:xfrm>
                <a:off x="5343228" y="3222936"/>
                <a:ext cx="1505540" cy="11034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6000" spc="300" dirty="0">
                    <a:solidFill>
                      <a:srgbClr val="FEDC4E"/>
                    </a:solidFill>
                    <a:latin typeface="Impact" panose="020B0806030902050204" pitchFamily="34" charset="0"/>
                    <a:ea typeface="KoPub돋움체 Light" panose="00000300000000000000" pitchFamily="2" charset="-127"/>
                  </a:rPr>
                  <a:t>YOU</a:t>
                </a:r>
                <a:endParaRPr lang="ko-KR" altLang="en-US" sz="6000" spc="300" dirty="0">
                  <a:solidFill>
                    <a:srgbClr val="FEDC4E"/>
                  </a:solidFill>
                  <a:latin typeface="Impact" panose="020B0806030902050204" pitchFamily="34" charset="0"/>
                  <a:ea typeface="KoPub돋움체 Light" panose="00000300000000000000" pitchFamily="2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1568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865</Words>
  <Application>Microsoft Office PowerPoint</Application>
  <PresentationFormat>와이드스크린</PresentationFormat>
  <Paragraphs>131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6" baseType="lpstr">
      <vt:lpstr>나눔스퀘어_ac</vt:lpstr>
      <vt:lpstr>나눔스퀘어_ac ExtraBold</vt:lpstr>
      <vt:lpstr>맑은 고딕</vt:lpstr>
      <vt:lpstr>배달의민족 한나체 Air</vt:lpstr>
      <vt:lpstr>배달의민족 한나체 Pro</vt:lpstr>
      <vt:lpstr>코트라 볼드체</vt:lpstr>
      <vt:lpstr>티웨이_항공</vt:lpstr>
      <vt:lpstr>Arial</vt:lpstr>
      <vt:lpstr>Impact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MAESTRO</dc:creator>
  <cp:lastModifiedBy>김 지윤</cp:lastModifiedBy>
  <cp:revision>24</cp:revision>
  <dcterms:created xsi:type="dcterms:W3CDTF">2018-01-31T05:43:21Z</dcterms:created>
  <dcterms:modified xsi:type="dcterms:W3CDTF">2023-03-11T11:29:51Z</dcterms:modified>
</cp:coreProperties>
</file>