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n alfian" userId="979eee1c8467a5ec" providerId="LiveId" clId="{E7F99DD5-B1DB-4598-A2D5-57CAE4DD966A}"/>
    <pc:docChg chg="undo custSel addSld delSld modSld">
      <pc:chgData name="alfan alfian" userId="979eee1c8467a5ec" providerId="LiveId" clId="{E7F99DD5-B1DB-4598-A2D5-57CAE4DD966A}" dt="2020-05-16T05:35:26.649" v="49" actId="20577"/>
      <pc:docMkLst>
        <pc:docMk/>
      </pc:docMkLst>
      <pc:sldChg chg="new del">
        <pc:chgData name="alfan alfian" userId="979eee1c8467a5ec" providerId="LiveId" clId="{E7F99DD5-B1DB-4598-A2D5-57CAE4DD966A}" dt="2020-05-16T05:34:30.305" v="1" actId="680"/>
        <pc:sldMkLst>
          <pc:docMk/>
          <pc:sldMk cId="1724249472" sldId="259"/>
        </pc:sldMkLst>
      </pc:sldChg>
      <pc:sldChg chg="addSp delSp modSp new mod">
        <pc:chgData name="alfan alfian" userId="979eee1c8467a5ec" providerId="LiveId" clId="{E7F99DD5-B1DB-4598-A2D5-57CAE4DD966A}" dt="2020-05-16T05:35:26.649" v="49" actId="20577"/>
        <pc:sldMkLst>
          <pc:docMk/>
          <pc:sldMk cId="2612179540" sldId="259"/>
        </pc:sldMkLst>
        <pc:spChg chg="del">
          <ac:chgData name="alfan alfian" userId="979eee1c8467a5ec" providerId="LiveId" clId="{E7F99DD5-B1DB-4598-A2D5-57CAE4DD966A}" dt="2020-05-16T05:34:40.135" v="3"/>
          <ac:spMkLst>
            <pc:docMk/>
            <pc:sldMk cId="2612179540" sldId="259"/>
            <ac:spMk id="2" creationId="{4BF9E921-E6AB-4508-9D74-4B3046A7DDB9}"/>
          </ac:spMkLst>
        </pc:spChg>
        <pc:spChg chg="del">
          <ac:chgData name="alfan alfian" userId="979eee1c8467a5ec" providerId="LiveId" clId="{E7F99DD5-B1DB-4598-A2D5-57CAE4DD966A}" dt="2020-05-16T05:34:40.135" v="3"/>
          <ac:spMkLst>
            <pc:docMk/>
            <pc:sldMk cId="2612179540" sldId="259"/>
            <ac:spMk id="3" creationId="{70AB097C-B2A7-4323-9DC1-A5E1FA142D20}"/>
          </ac:spMkLst>
        </pc:spChg>
        <pc:spChg chg="add mod">
          <ac:chgData name="alfan alfian" userId="979eee1c8467a5ec" providerId="LiveId" clId="{E7F99DD5-B1DB-4598-A2D5-57CAE4DD966A}" dt="2020-05-16T05:35:26.649" v="49" actId="20577"/>
          <ac:spMkLst>
            <pc:docMk/>
            <pc:sldMk cId="2612179540" sldId="259"/>
            <ac:spMk id="4" creationId="{39D36C57-EF5D-4B83-B8A7-4253AE66DAD5}"/>
          </ac:spMkLst>
        </pc:spChg>
        <pc:spChg chg="add mod">
          <ac:chgData name="alfan alfian" userId="979eee1c8467a5ec" providerId="LiveId" clId="{E7F99DD5-B1DB-4598-A2D5-57CAE4DD966A}" dt="2020-05-16T05:34:53.977" v="30"/>
          <ac:spMkLst>
            <pc:docMk/>
            <pc:sldMk cId="2612179540" sldId="259"/>
            <ac:spMk id="5" creationId="{B0AED16A-DE5D-4922-935F-E5EC606658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5EE5-42B2-49B3-824D-95B9CBC63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8988E-DD6A-43A6-9A4F-9E839E82C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35F6-CCAD-48EE-96ED-12EC322C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FA9B-4DE5-4BFC-AC9A-817AA971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8994-5842-46FB-919E-4FB9F618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0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1251-DEC1-450D-904B-FBC0515C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AC348-52D5-47AE-9E5E-446305832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2B8C-CDE2-4C6C-93AD-0766646D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3BCD-6194-46A4-90FF-F4323FF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E589-1CFF-445E-988D-BF6A830F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55978-43DA-4E5B-BFE1-7096A8C56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485A-82CD-4823-9DD1-55424EFC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049C-4A11-4293-AD4C-D9FA2116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87A-E3E3-4D5C-94CA-CA5C0B4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720C-30FD-4665-8166-1581AE74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A236-F038-47A7-B210-C36FC61C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1F1B-09CF-4E98-B68D-80770496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0E6AF-D831-4A4C-99DD-666ED193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6AF4-DC2B-472D-8C06-DC486B38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5FF3-4214-431C-8445-BB0AACDD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659E-6216-4284-A20D-12726DFE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BBA4-A8F5-433C-B5A3-9FB79D41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0E0F-0C84-4ACF-8F3C-3FE88FBE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80D1-2797-4E14-9D3D-045A6A63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68D6-27C1-42B0-8A85-72C34FD1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13A-4FB0-4D94-A0E9-0561ADB5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3F07-FF2C-462D-B50C-E7BB9AAB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97E49-950C-478F-920C-9CBE6AE3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768AB-F431-4A88-8116-5FAE609B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93612-1AAC-4D6E-A152-10DC407E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F289-BCA3-4443-8F96-18F5C90A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ED51-62F8-43F5-8211-FF9FCD4E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DF09-38AB-46D9-A682-820575C4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BBEB-89CF-453C-AF6C-CB296CD5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AE2D7-FA95-4BBC-AD9B-C3425F75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9FA3B-CE9A-40BC-8C9C-5C2C5FFB7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917C6-1E0A-48A5-ADA5-AE5523A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69461-B1A5-4C10-B34A-1EC9C54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8530A-209B-4587-88E2-C1E18A75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DB4-5D76-4431-8566-922D4D18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AA7B9-502D-47E5-AD22-CE54D8F2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31BEE-6094-4F5D-9164-067AB379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7D432-CAA8-421D-B240-1257D8C7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29826-F211-4A94-8A38-2A1666E1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55BC3-6331-4A23-9E30-F5E4085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3100A-A86F-4599-BB58-C14BD194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C2D1-1308-4914-8D82-AC86F980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065A-F43C-4422-A157-D1CEBA08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661D-CBEF-4209-823A-D9B3334E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14AA-573B-4FAB-AD54-26445002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76BD8-86AD-40F5-A295-204C6FB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DAD3-5F9C-49A6-A2F3-0E1272E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8D-C937-4884-990B-DE87FFB0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C5238-C65C-4BAB-82E8-5B5A22A84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4E5E-E1FE-491A-95AB-908E4C43C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552-9235-4A20-97B8-75ECF5E4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8B499-25A9-4007-8889-AE315E9F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083E0-CDEF-461A-B040-B587F4D6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78FFA-CD25-4D81-808A-2D12F6FD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214E-6940-4EAF-9327-FB935DB6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DCE1-8C33-4E1F-8C54-396C26495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5073-D34A-496B-9619-84D2013B301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AAA84-2072-4AA4-8B40-07CFC0765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7760-8D3B-4C34-9E81-FE04F8A2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6612-1F03-4588-BE7E-42F82C12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ACA-C093-4F01-94D6-791C26792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D22E5-A2D8-4932-955C-64CB8DCF8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0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1DEF-99EF-4A5A-AF9D-A1BD8B4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84C3-70DC-4AFB-BCD6-A5B75C6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 “</a:t>
            </a:r>
            <a:r>
              <a:rPr lang="en-US" dirty="0" err="1"/>
              <a:t>nafld</a:t>
            </a:r>
            <a:r>
              <a:rPr lang="en-US" dirty="0"/>
              <a:t>” dataset in survival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Description :</a:t>
            </a:r>
          </a:p>
          <a:p>
            <a:pPr algn="just"/>
            <a:r>
              <a:rPr lang="en-US" dirty="0"/>
              <a:t>Data sets containing the data from a population study of non-alcoholic fatty liver disease (NAFLD). Subjects with the condition and a set of matched control subjects were followed forward for metabolic conditions, cardiac endpoints, and death. </a:t>
            </a:r>
          </a:p>
        </p:txBody>
      </p:sp>
    </p:spTree>
    <p:extLst>
      <p:ext uri="{BB962C8B-B14F-4D97-AF65-F5344CB8AC3E}">
        <p14:creationId xmlns:p14="http://schemas.microsoft.com/office/powerpoint/2010/main" val="23849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7A45-5FCA-43A6-A098-4D1904AE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F5D6-189B-4AD8-B59C-645D7203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nafld1 is a data frame with 17549 observations on the following 10 variables.</a:t>
            </a:r>
          </a:p>
          <a:p>
            <a:r>
              <a:rPr lang="en-US" dirty="0"/>
              <a:t>id subject identifier</a:t>
            </a:r>
          </a:p>
          <a:p>
            <a:r>
              <a:rPr lang="en-US" dirty="0"/>
              <a:t>age </a:t>
            </a:r>
            <a:r>
              <a:rPr lang="en-US" dirty="0" err="1"/>
              <a:t>age</a:t>
            </a:r>
            <a:r>
              <a:rPr lang="en-US" dirty="0"/>
              <a:t> at entry to the study</a:t>
            </a:r>
          </a:p>
          <a:p>
            <a:r>
              <a:rPr lang="en-US" dirty="0"/>
              <a:t>male 0=female, 1=male</a:t>
            </a:r>
          </a:p>
          <a:p>
            <a:r>
              <a:rPr lang="en-US" dirty="0"/>
              <a:t>weight </a:t>
            </a:r>
            <a:r>
              <a:rPr lang="en-US" dirty="0" err="1"/>
              <a:t>weight</a:t>
            </a:r>
            <a:r>
              <a:rPr lang="en-US" dirty="0"/>
              <a:t> in kg</a:t>
            </a:r>
          </a:p>
          <a:p>
            <a:r>
              <a:rPr lang="en-US" dirty="0"/>
              <a:t>height </a:t>
            </a:r>
            <a:r>
              <a:rPr lang="en-US" dirty="0" err="1"/>
              <a:t>height</a:t>
            </a:r>
            <a:r>
              <a:rPr lang="en-US" dirty="0"/>
              <a:t> in cm</a:t>
            </a:r>
          </a:p>
          <a:p>
            <a:r>
              <a:rPr lang="en-US" dirty="0" err="1"/>
              <a:t>bmi</a:t>
            </a:r>
            <a:r>
              <a:rPr lang="en-US" dirty="0"/>
              <a:t> body mass index</a:t>
            </a:r>
          </a:p>
          <a:p>
            <a:r>
              <a:rPr lang="en-US" dirty="0"/>
              <a:t>case.id the id of the NAFLD case to whom this subject is matched</a:t>
            </a:r>
          </a:p>
          <a:p>
            <a:r>
              <a:rPr lang="en-US" dirty="0" err="1"/>
              <a:t>futime</a:t>
            </a:r>
            <a:r>
              <a:rPr lang="en-US" dirty="0"/>
              <a:t> time to death or last follow-up</a:t>
            </a:r>
          </a:p>
          <a:p>
            <a:r>
              <a:rPr lang="en-US" dirty="0"/>
              <a:t>status 0= alive at last follow-up, 1=dead</a:t>
            </a:r>
          </a:p>
        </p:txBody>
      </p:sp>
    </p:spTree>
    <p:extLst>
      <p:ext uri="{BB962C8B-B14F-4D97-AF65-F5344CB8AC3E}">
        <p14:creationId xmlns:p14="http://schemas.microsoft.com/office/powerpoint/2010/main" val="21549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36C57-EF5D-4B83-B8A7-4253AE66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your analysis in markdown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ED16A-DE5D-4922-935F-E5EC60665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https://bit.ly/3dNr7IU</a:t>
            </a:r>
          </a:p>
        </p:txBody>
      </p:sp>
    </p:spTree>
    <p:extLst>
      <p:ext uri="{BB962C8B-B14F-4D97-AF65-F5344CB8AC3E}">
        <p14:creationId xmlns:p14="http://schemas.microsoft.com/office/powerpoint/2010/main" val="261217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For Excercise</vt:lpstr>
      <vt:lpstr>Dataset</vt:lpstr>
      <vt:lpstr>Dataset</vt:lpstr>
      <vt:lpstr>Submit your analysis in markdown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Excercise</dc:title>
  <dc:creator>alfan alfian</dc:creator>
  <cp:lastModifiedBy>alfan alfian</cp:lastModifiedBy>
  <cp:revision>1</cp:revision>
  <dcterms:created xsi:type="dcterms:W3CDTF">2020-05-16T04:59:32Z</dcterms:created>
  <dcterms:modified xsi:type="dcterms:W3CDTF">2020-05-16T05:35:31Z</dcterms:modified>
</cp:coreProperties>
</file>