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Following Demographics are being explored in follow report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Exploration – Age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Development – Gender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Interpretation – Job Industry and Wealth Segments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Customer Demographics - Age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390605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Most customers are medium aged that is they come from demography of age 40-60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recent years while the ratio of young to medium aged customers has been the same, there has been an increase in percentage of old customers (60-90 years) which is a positive sign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860972"/>
            <a:ext cx="3411507" cy="2144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82" y="3063503"/>
            <a:ext cx="3160941" cy="20799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241179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Total Bike Sales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29645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Gender distribution for each bike purchase remains almost the same. Female purchase highest amount of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terms of age, market share of young people has reduced – they must be targeted to make up for their market share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83" y="928818"/>
            <a:ext cx="2635915" cy="1717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83" y="2784585"/>
            <a:ext cx="2646677" cy="1802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00" y="928818"/>
            <a:ext cx="2557225" cy="166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400" y="2784585"/>
            <a:ext cx="2752180" cy="18157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6" y="1083299"/>
            <a:ext cx="2463834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Job Industry and </a:t>
            </a:r>
          </a:p>
          <a:p>
            <a:r>
              <a:rPr lang="en-IN" dirty="0" smtClean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177512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Financial and Manufacturing services should be given priority as they constitute highest customer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wealth segment has remained unchanged with Mass Customers having nearly twice the demand of Affluent customers and High net worth customers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79" y="3311608"/>
            <a:ext cx="2512309" cy="163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84" y="3311608"/>
            <a:ext cx="2435741" cy="1577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537" y="1009430"/>
            <a:ext cx="2712748" cy="1727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988" y="1054340"/>
            <a:ext cx="2718238" cy="1703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427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Arohan Ajit</cp:lastModifiedBy>
  <cp:revision>5</cp:revision>
  <dcterms:modified xsi:type="dcterms:W3CDTF">2020-05-28T16:22:06Z</dcterms:modified>
</cp:coreProperties>
</file>