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6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FF6-C123-416C-BCF0-A13B558F188C}" type="datetimeFigureOut">
              <a:rPr lang="en-US" smtClean="0"/>
              <a:t>01/05/2018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168-2BE5-4F90-B84A-16B1E97FC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FF6-C123-416C-BCF0-A13B558F188C}" type="datetimeFigureOut">
              <a:rPr lang="en-US" smtClean="0"/>
              <a:t>01/05/2018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168-2BE5-4F90-B84A-16B1E97FC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FF6-C123-416C-BCF0-A13B558F188C}" type="datetimeFigureOut">
              <a:rPr lang="en-US" smtClean="0"/>
              <a:t>01/05/2018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168-2BE5-4F90-B84A-16B1E97FC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FF6-C123-416C-BCF0-A13B558F188C}" type="datetimeFigureOut">
              <a:rPr lang="en-US" smtClean="0"/>
              <a:t>01/05/2018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168-2BE5-4F90-B84A-16B1E97FC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FF6-C123-416C-BCF0-A13B558F188C}" type="datetimeFigureOut">
              <a:rPr lang="en-US" smtClean="0"/>
              <a:t>01/05/2018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168-2BE5-4F90-B84A-16B1E97FC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FF6-C123-416C-BCF0-A13B558F188C}" type="datetimeFigureOut">
              <a:rPr lang="en-US" smtClean="0"/>
              <a:t>01/05/2018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168-2BE5-4F90-B84A-16B1E97FC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FF6-C123-416C-BCF0-A13B558F188C}" type="datetimeFigureOut">
              <a:rPr lang="en-US" smtClean="0"/>
              <a:t>01/05/2018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168-2BE5-4F90-B84A-16B1E97FC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FF6-C123-416C-BCF0-A13B558F188C}" type="datetimeFigureOut">
              <a:rPr lang="en-US" smtClean="0"/>
              <a:t>01/05/2018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168-2BE5-4F90-B84A-16B1E97FC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FF6-C123-416C-BCF0-A13B558F188C}" type="datetimeFigureOut">
              <a:rPr lang="en-US" smtClean="0"/>
              <a:t>01/05/2018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168-2BE5-4F90-B84A-16B1E97FC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FF6-C123-416C-BCF0-A13B558F188C}" type="datetimeFigureOut">
              <a:rPr lang="en-US" smtClean="0"/>
              <a:t>01/05/2018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168-2BE5-4F90-B84A-16B1E97FC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FF6-C123-416C-BCF0-A13B558F188C}" type="datetimeFigureOut">
              <a:rPr lang="en-US" smtClean="0"/>
              <a:t>01/05/2018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B168-2BE5-4F90-B84A-16B1E97FC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07FF6-C123-416C-BCF0-A13B558F188C}" type="datetimeFigureOut">
              <a:rPr lang="en-US" smtClean="0"/>
              <a:t>01/05/2018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B168-2BE5-4F90-B84A-16B1E97FC0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Tree Structure of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71800" y="1066800"/>
            <a:ext cx="3429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Federal </a:t>
            </a:r>
          </a:p>
          <a:p>
            <a:pPr algn="ctr"/>
            <a:r>
              <a:rPr lang="en-US" dirty="0" smtClean="0"/>
              <a:t>President, VP, State Senate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71800" y="2209800"/>
            <a:ext cx="3429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Governor and Others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3352800"/>
            <a:ext cx="3429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Senate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29200" y="3352800"/>
            <a:ext cx="3429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Assembly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71800" y="4343400"/>
            <a:ext cx="3429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County Officials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62000" y="5486400"/>
            <a:ext cx="3429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Municipality Officials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81600" y="5486400"/>
            <a:ext cx="3429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School Board</a:t>
            </a:r>
            <a:endParaRPr lang="en-US" dirty="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>
            <a:off x="4686300" y="19050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5" idx="1"/>
            <a:endCxn id="6" idx="0"/>
          </p:cNvCxnSpPr>
          <p:nvPr/>
        </p:nvCxnSpPr>
        <p:spPr>
          <a:xfrm rot="10800000" flipV="1">
            <a:off x="2400300" y="2628900"/>
            <a:ext cx="5715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5" idx="3"/>
            <a:endCxn id="7" idx="0"/>
          </p:cNvCxnSpPr>
          <p:nvPr/>
        </p:nvCxnSpPr>
        <p:spPr>
          <a:xfrm>
            <a:off x="6400800" y="2628900"/>
            <a:ext cx="3429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6" idx="2"/>
            <a:endCxn id="8" idx="1"/>
          </p:cNvCxnSpPr>
          <p:nvPr/>
        </p:nvCxnSpPr>
        <p:spPr>
          <a:xfrm rot="16200000" flipH="1">
            <a:off x="2400300" y="4191000"/>
            <a:ext cx="571500" cy="5715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7" idx="2"/>
            <a:endCxn id="8" idx="3"/>
          </p:cNvCxnSpPr>
          <p:nvPr/>
        </p:nvCxnSpPr>
        <p:spPr>
          <a:xfrm rot="5400000">
            <a:off x="6286500" y="4305300"/>
            <a:ext cx="571500" cy="342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8" idx="2"/>
            <a:endCxn id="9" idx="3"/>
          </p:cNvCxnSpPr>
          <p:nvPr/>
        </p:nvCxnSpPr>
        <p:spPr>
          <a:xfrm rot="5400000">
            <a:off x="4076700" y="5295900"/>
            <a:ext cx="723900" cy="495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8" idx="2"/>
            <a:endCxn id="10" idx="1"/>
          </p:cNvCxnSpPr>
          <p:nvPr/>
        </p:nvCxnSpPr>
        <p:spPr>
          <a:xfrm rot="16200000" flipH="1">
            <a:off x="4572000" y="5295900"/>
            <a:ext cx="723900" cy="495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Tree Structure of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Structure of DATA</dc:title>
  <dc:creator>idialabs</dc:creator>
  <cp:lastModifiedBy>idialabs</cp:lastModifiedBy>
  <cp:revision>1</cp:revision>
  <dcterms:created xsi:type="dcterms:W3CDTF">2018-01-05T14:23:59Z</dcterms:created>
  <dcterms:modified xsi:type="dcterms:W3CDTF">2018-01-05T14:31:02Z</dcterms:modified>
</cp:coreProperties>
</file>