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FF6-C123-416C-BCF0-A13B558F188C}" type="datetimeFigureOut">
              <a:rPr lang="en-US" smtClean="0"/>
              <a:pPr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B168-2BE5-4F90-B84A-16B1E97F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Tree Structure of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1066800"/>
            <a:ext cx="28194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 </a:t>
            </a:r>
          </a:p>
          <a:p>
            <a:pPr algn="ctr"/>
            <a:r>
              <a:rPr lang="en-US" dirty="0" smtClean="0"/>
              <a:t>President, </a:t>
            </a:r>
            <a:r>
              <a:rPr lang="en-US" dirty="0" smtClean="0"/>
              <a:t>VP (2 records) – whitehouse.gov, senate.gov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22098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Governor and </a:t>
            </a:r>
            <a:r>
              <a:rPr lang="en-US" dirty="0" smtClean="0"/>
              <a:t>Ass Governor</a:t>
            </a:r>
          </a:p>
          <a:p>
            <a:pPr algn="ctr"/>
            <a:r>
              <a:rPr lang="en-US" dirty="0" smtClean="0"/>
              <a:t>(NJ) – 2 records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33528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</a:t>
            </a:r>
            <a:r>
              <a:rPr lang="en-US" dirty="0" smtClean="0"/>
              <a:t>Senate (only the districts of Middlesex Count) – 7 records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33528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</a:t>
            </a:r>
            <a:r>
              <a:rPr lang="en-US" dirty="0" smtClean="0"/>
              <a:t>Assembly</a:t>
            </a:r>
          </a:p>
          <a:p>
            <a:pPr algn="ctr"/>
            <a:r>
              <a:rPr lang="en-US" dirty="0" smtClean="0"/>
              <a:t>(only the districts of Middlesex county) -- 14 records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71800" y="44196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County </a:t>
            </a:r>
            <a:r>
              <a:rPr lang="en-US" dirty="0" smtClean="0"/>
              <a:t>Officials ( people) – 10 records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54864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 Municipality</a:t>
            </a:r>
          </a:p>
          <a:p>
            <a:pPr algn="ctr"/>
            <a:r>
              <a:rPr lang="en-US" dirty="0" smtClean="0"/>
              <a:t>Council, mayor…… ward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1600" y="54864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</a:t>
            </a:r>
            <a:r>
              <a:rPr lang="en-US" dirty="0" smtClean="0"/>
              <a:t>Board (township)</a:t>
            </a:r>
            <a:endParaRPr lang="en-US" dirty="0"/>
          </a:p>
        </p:txBody>
      </p:sp>
      <p:cxnSp>
        <p:nvCxnSpPr>
          <p:cNvPr id="16" name="Shape 15"/>
          <p:cNvCxnSpPr>
            <a:stCxn id="5" idx="1"/>
            <a:endCxn id="6" idx="0"/>
          </p:cNvCxnSpPr>
          <p:nvPr/>
        </p:nvCxnSpPr>
        <p:spPr>
          <a:xfrm rot="10800000" flipV="1">
            <a:off x="2400300" y="2628900"/>
            <a:ext cx="571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5" idx="3"/>
            <a:endCxn id="7" idx="0"/>
          </p:cNvCxnSpPr>
          <p:nvPr/>
        </p:nvCxnSpPr>
        <p:spPr>
          <a:xfrm>
            <a:off x="6400800" y="26289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6" idx="2"/>
            <a:endCxn id="8" idx="1"/>
          </p:cNvCxnSpPr>
          <p:nvPr/>
        </p:nvCxnSpPr>
        <p:spPr>
          <a:xfrm rot="16200000" flipH="1">
            <a:off x="2362200" y="4229100"/>
            <a:ext cx="647700" cy="5715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8" idx="3"/>
          </p:cNvCxnSpPr>
          <p:nvPr/>
        </p:nvCxnSpPr>
        <p:spPr>
          <a:xfrm rot="5400000">
            <a:off x="6248400" y="4343400"/>
            <a:ext cx="647700" cy="342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3"/>
          </p:cNvCxnSpPr>
          <p:nvPr/>
        </p:nvCxnSpPr>
        <p:spPr>
          <a:xfrm rot="5400000">
            <a:off x="4114800" y="5334000"/>
            <a:ext cx="6477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8" idx="2"/>
            <a:endCxn id="10" idx="1"/>
          </p:cNvCxnSpPr>
          <p:nvPr/>
        </p:nvCxnSpPr>
        <p:spPr>
          <a:xfrm rot="16200000" flipH="1">
            <a:off x="4610100" y="5334000"/>
            <a:ext cx="6477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971800" y="1066800"/>
            <a:ext cx="25146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 </a:t>
            </a:r>
          </a:p>
          <a:p>
            <a:pPr algn="ctr"/>
            <a:r>
              <a:rPr lang="en-US" dirty="0" smtClean="0"/>
              <a:t>State (NJ) Senate (2 records) – senate.gov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715000" y="1066800"/>
            <a:ext cx="31242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 </a:t>
            </a:r>
          </a:p>
          <a:p>
            <a:pPr algn="ctr"/>
            <a:r>
              <a:rPr lang="en-US" dirty="0" smtClean="0"/>
              <a:t>District (NJ) representatives ( 12 records) – house.gov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10400" y="2209800"/>
            <a:ext cx="1905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Districts of Middlesex county is</a:t>
            </a:r>
          </a:p>
          <a:p>
            <a:pPr algn="ctr"/>
            <a:r>
              <a:rPr lang="en-US" sz="1300" dirty="0" smtClean="0"/>
              <a:t>19, 14,22,18,17,12, 16 </a:t>
            </a:r>
            <a:endParaRPr lang="en-US" sz="1300" dirty="0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9050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Map township to district</a:t>
            </a:r>
          </a:p>
          <a:p>
            <a:pPr algn="ctr"/>
            <a:r>
              <a:rPr lang="en-US" sz="1300" dirty="0" smtClean="0"/>
              <a:t>Edison ?</a:t>
            </a:r>
          </a:p>
          <a:p>
            <a:pPr algn="ctr"/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Tree Structure of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Structure of DATA</dc:title>
  <dc:creator>idialabs</dc:creator>
  <cp:lastModifiedBy>idialabs</cp:lastModifiedBy>
  <cp:revision>2</cp:revision>
  <dcterms:created xsi:type="dcterms:W3CDTF">2018-01-05T14:23:59Z</dcterms:created>
  <dcterms:modified xsi:type="dcterms:W3CDTF">2018-01-05T15:12:43Z</dcterms:modified>
</cp:coreProperties>
</file>